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41.jpg" ContentType="image/jpg"/>
  <Override PartName="/ppt/media/image142.jpg" ContentType="image/jpg"/>
  <Override PartName="/ppt/media/image144.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61.jpg" ContentType="image/jpg"/>
  <Override PartName="/ppt/media/image162.jpg" ContentType="image/jpg"/>
  <Override PartName="/ppt/media/image163.jpg" ContentType="image/jpg"/>
  <Override PartName="/ppt/media/image164.jpg" ContentType="image/jpg"/>
  <Override PartName="/ppt/media/image165.jpg" ContentType="image/jpg"/>
  <Override PartName="/ppt/media/image166.jpg" ContentType="image/jpg"/>
  <Override PartName="/ppt/media/image167.jpg" ContentType="image/jpg"/>
  <Override PartName="/ppt/media/image168.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53" r:id="rId2"/>
  </p:sldMasterIdLst>
  <p:notesMasterIdLst>
    <p:notesMasterId r:id="rId219"/>
  </p:notesMasterIdLst>
  <p:sldIdLst>
    <p:sldId id="264" r:id="rId3"/>
    <p:sldId id="280" r:id="rId4"/>
    <p:sldId id="299" r:id="rId5"/>
    <p:sldId id="282" r:id="rId6"/>
    <p:sldId id="283" r:id="rId7"/>
    <p:sldId id="489" r:id="rId8"/>
    <p:sldId id="496" r:id="rId9"/>
    <p:sldId id="540" r:id="rId10"/>
    <p:sldId id="490" r:id="rId11"/>
    <p:sldId id="491" r:id="rId12"/>
    <p:sldId id="493" r:id="rId13"/>
    <p:sldId id="492" r:id="rId14"/>
    <p:sldId id="494" r:id="rId15"/>
    <p:sldId id="497" r:id="rId16"/>
    <p:sldId id="498" r:id="rId17"/>
    <p:sldId id="499" r:id="rId18"/>
    <p:sldId id="500" r:id="rId19"/>
    <p:sldId id="501" r:id="rId20"/>
    <p:sldId id="502" r:id="rId21"/>
    <p:sldId id="503" r:id="rId22"/>
    <p:sldId id="504" r:id="rId23"/>
    <p:sldId id="506" r:id="rId24"/>
    <p:sldId id="507" r:id="rId25"/>
    <p:sldId id="508" r:id="rId26"/>
    <p:sldId id="510" r:id="rId27"/>
    <p:sldId id="509" r:id="rId28"/>
    <p:sldId id="511" r:id="rId29"/>
    <p:sldId id="512" r:id="rId30"/>
    <p:sldId id="513" r:id="rId31"/>
    <p:sldId id="514" r:id="rId32"/>
    <p:sldId id="515" r:id="rId33"/>
    <p:sldId id="516" r:id="rId34"/>
    <p:sldId id="517" r:id="rId35"/>
    <p:sldId id="518" r:id="rId36"/>
    <p:sldId id="520" r:id="rId37"/>
    <p:sldId id="527" r:id="rId38"/>
    <p:sldId id="526" r:id="rId39"/>
    <p:sldId id="528" r:id="rId40"/>
    <p:sldId id="529" r:id="rId41"/>
    <p:sldId id="530" r:id="rId42"/>
    <p:sldId id="531" r:id="rId43"/>
    <p:sldId id="532" r:id="rId44"/>
    <p:sldId id="533" r:id="rId45"/>
    <p:sldId id="534" r:id="rId46"/>
    <p:sldId id="535" r:id="rId47"/>
    <p:sldId id="536" r:id="rId48"/>
    <p:sldId id="537" r:id="rId49"/>
    <p:sldId id="538" r:id="rId50"/>
    <p:sldId id="539" r:id="rId51"/>
    <p:sldId id="541" r:id="rId52"/>
    <p:sldId id="542" r:id="rId53"/>
    <p:sldId id="543" r:id="rId54"/>
    <p:sldId id="544" r:id="rId55"/>
    <p:sldId id="545" r:id="rId56"/>
    <p:sldId id="546" r:id="rId57"/>
    <p:sldId id="519" r:id="rId58"/>
    <p:sldId id="521" r:id="rId59"/>
    <p:sldId id="522" r:id="rId60"/>
    <p:sldId id="523" r:id="rId61"/>
    <p:sldId id="524" r:id="rId62"/>
    <p:sldId id="525" r:id="rId63"/>
    <p:sldId id="547" r:id="rId64"/>
    <p:sldId id="548" r:id="rId65"/>
    <p:sldId id="549" r:id="rId66"/>
    <p:sldId id="550" r:id="rId67"/>
    <p:sldId id="551" r:id="rId68"/>
    <p:sldId id="552" r:id="rId69"/>
    <p:sldId id="553" r:id="rId70"/>
    <p:sldId id="554" r:id="rId71"/>
    <p:sldId id="556" r:id="rId72"/>
    <p:sldId id="557" r:id="rId73"/>
    <p:sldId id="567" r:id="rId74"/>
    <p:sldId id="568" r:id="rId75"/>
    <p:sldId id="558" r:id="rId76"/>
    <p:sldId id="559" r:id="rId77"/>
    <p:sldId id="560" r:id="rId78"/>
    <p:sldId id="561" r:id="rId79"/>
    <p:sldId id="562" r:id="rId80"/>
    <p:sldId id="563" r:id="rId81"/>
    <p:sldId id="564" r:id="rId82"/>
    <p:sldId id="565" r:id="rId83"/>
    <p:sldId id="566" r:id="rId84"/>
    <p:sldId id="555" r:id="rId85"/>
    <p:sldId id="569" r:id="rId86"/>
    <p:sldId id="575" r:id="rId87"/>
    <p:sldId id="570" r:id="rId88"/>
    <p:sldId id="574" r:id="rId89"/>
    <p:sldId id="571" r:id="rId90"/>
    <p:sldId id="572" r:id="rId91"/>
    <p:sldId id="576" r:id="rId92"/>
    <p:sldId id="577" r:id="rId93"/>
    <p:sldId id="579" r:id="rId94"/>
    <p:sldId id="580" r:id="rId95"/>
    <p:sldId id="581" r:id="rId96"/>
    <p:sldId id="603" r:id="rId97"/>
    <p:sldId id="604" r:id="rId98"/>
    <p:sldId id="605" r:id="rId99"/>
    <p:sldId id="606" r:id="rId100"/>
    <p:sldId id="607" r:id="rId101"/>
    <p:sldId id="608" r:id="rId102"/>
    <p:sldId id="609" r:id="rId103"/>
    <p:sldId id="610" r:id="rId104"/>
    <p:sldId id="615" r:id="rId105"/>
    <p:sldId id="616" r:id="rId106"/>
    <p:sldId id="617" r:id="rId107"/>
    <p:sldId id="618" r:id="rId108"/>
    <p:sldId id="619" r:id="rId109"/>
    <p:sldId id="620" r:id="rId110"/>
    <p:sldId id="621" r:id="rId111"/>
    <p:sldId id="622" r:id="rId112"/>
    <p:sldId id="623" r:id="rId113"/>
    <p:sldId id="611" r:id="rId114"/>
    <p:sldId id="614" r:id="rId115"/>
    <p:sldId id="582" r:id="rId116"/>
    <p:sldId id="624" r:id="rId117"/>
    <p:sldId id="625" r:id="rId118"/>
    <p:sldId id="626" r:id="rId119"/>
    <p:sldId id="627" r:id="rId120"/>
    <p:sldId id="628" r:id="rId121"/>
    <p:sldId id="629" r:id="rId122"/>
    <p:sldId id="630" r:id="rId123"/>
    <p:sldId id="631" r:id="rId124"/>
    <p:sldId id="632" r:id="rId125"/>
    <p:sldId id="633" r:id="rId126"/>
    <p:sldId id="583" r:id="rId127"/>
    <p:sldId id="634" r:id="rId128"/>
    <p:sldId id="636" r:id="rId129"/>
    <p:sldId id="635" r:id="rId130"/>
    <p:sldId id="637" r:id="rId131"/>
    <p:sldId id="584" r:id="rId132"/>
    <p:sldId id="638" r:id="rId133"/>
    <p:sldId id="639" r:id="rId134"/>
    <p:sldId id="640" r:id="rId135"/>
    <p:sldId id="641" r:id="rId136"/>
    <p:sldId id="642" r:id="rId137"/>
    <p:sldId id="643" r:id="rId138"/>
    <p:sldId id="644" r:id="rId139"/>
    <p:sldId id="645" r:id="rId140"/>
    <p:sldId id="646" r:id="rId141"/>
    <p:sldId id="647" r:id="rId142"/>
    <p:sldId id="585" r:id="rId143"/>
    <p:sldId id="648" r:id="rId144"/>
    <p:sldId id="649" r:id="rId145"/>
    <p:sldId id="650" r:id="rId146"/>
    <p:sldId id="651" r:id="rId147"/>
    <p:sldId id="652" r:id="rId148"/>
    <p:sldId id="586" r:id="rId149"/>
    <p:sldId id="653" r:id="rId150"/>
    <p:sldId id="654" r:id="rId151"/>
    <p:sldId id="655" r:id="rId152"/>
    <p:sldId id="587" r:id="rId153"/>
    <p:sldId id="656" r:id="rId154"/>
    <p:sldId id="658" r:id="rId155"/>
    <p:sldId id="659" r:id="rId156"/>
    <p:sldId id="662" r:id="rId157"/>
    <p:sldId id="588" r:id="rId158"/>
    <p:sldId id="663" r:id="rId159"/>
    <p:sldId id="664" r:id="rId160"/>
    <p:sldId id="665" r:id="rId161"/>
    <p:sldId id="666" r:id="rId162"/>
    <p:sldId id="589" r:id="rId163"/>
    <p:sldId id="671" r:id="rId164"/>
    <p:sldId id="667" r:id="rId165"/>
    <p:sldId id="669" r:id="rId166"/>
    <p:sldId id="670" r:id="rId167"/>
    <p:sldId id="590" r:id="rId168"/>
    <p:sldId id="672" r:id="rId169"/>
    <p:sldId id="673" r:id="rId170"/>
    <p:sldId id="674" r:id="rId171"/>
    <p:sldId id="675" r:id="rId172"/>
    <p:sldId id="676" r:id="rId173"/>
    <p:sldId id="677" r:id="rId174"/>
    <p:sldId id="678" r:id="rId175"/>
    <p:sldId id="679" r:id="rId176"/>
    <p:sldId id="680" r:id="rId177"/>
    <p:sldId id="681" r:id="rId178"/>
    <p:sldId id="684" r:id="rId179"/>
    <p:sldId id="683" r:id="rId180"/>
    <p:sldId id="686" r:id="rId181"/>
    <p:sldId id="685" r:id="rId182"/>
    <p:sldId id="591" r:id="rId183"/>
    <p:sldId id="708" r:id="rId184"/>
    <p:sldId id="709" r:id="rId185"/>
    <p:sldId id="710" r:id="rId186"/>
    <p:sldId id="592" r:id="rId187"/>
    <p:sldId id="704" r:id="rId188"/>
    <p:sldId id="705" r:id="rId189"/>
    <p:sldId id="706" r:id="rId190"/>
    <p:sldId id="707" r:id="rId191"/>
    <p:sldId id="593" r:id="rId192"/>
    <p:sldId id="688" r:id="rId193"/>
    <p:sldId id="689" r:id="rId194"/>
    <p:sldId id="690" r:id="rId195"/>
    <p:sldId id="691" r:id="rId196"/>
    <p:sldId id="692" r:id="rId197"/>
    <p:sldId id="693" r:id="rId198"/>
    <p:sldId id="694" r:id="rId199"/>
    <p:sldId id="594" r:id="rId200"/>
    <p:sldId id="695" r:id="rId201"/>
    <p:sldId id="595" r:id="rId202"/>
    <p:sldId id="696" r:id="rId203"/>
    <p:sldId id="596" r:id="rId204"/>
    <p:sldId id="698" r:id="rId205"/>
    <p:sldId id="597" r:id="rId206"/>
    <p:sldId id="699" r:id="rId207"/>
    <p:sldId id="598" r:id="rId208"/>
    <p:sldId id="697" r:id="rId209"/>
    <p:sldId id="599" r:id="rId210"/>
    <p:sldId id="702" r:id="rId211"/>
    <p:sldId id="600" r:id="rId212"/>
    <p:sldId id="703" r:id="rId213"/>
    <p:sldId id="601" r:id="rId214"/>
    <p:sldId id="700" r:id="rId215"/>
    <p:sldId id="602" r:id="rId216"/>
    <p:sldId id="701" r:id="rId217"/>
    <p:sldId id="711" r:id="rId2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9BD4"/>
    <a:srgbClr val="CA98C4"/>
    <a:srgbClr val="AF7FC5"/>
    <a:srgbClr val="B48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5274" autoAdjust="0"/>
  </p:normalViewPr>
  <p:slideViewPr>
    <p:cSldViewPr>
      <p:cViewPr varScale="1">
        <p:scale>
          <a:sx n="89" d="100"/>
          <a:sy n="89" d="100"/>
        </p:scale>
        <p:origin x="9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notesMaster" Target="notesMasters/notesMaster1.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microsoft.com/office/2016/11/relationships/changesInfo" Target="changesInfos/changesInfo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raj devrat" userId="f3324d809a6ff44e" providerId="LiveId" clId="{93534150-752C-464F-8D78-30B4DC94855C}"/>
    <pc:docChg chg="addSld delSld modSld">
      <pc:chgData name="yashraj devrat" userId="f3324d809a6ff44e" providerId="LiveId" clId="{93534150-752C-464F-8D78-30B4DC94855C}" dt="2023-09-12T05:40:16.891" v="25" actId="207"/>
      <pc:docMkLst>
        <pc:docMk/>
      </pc:docMkLst>
      <pc:sldChg chg="del">
        <pc:chgData name="yashraj devrat" userId="f3324d809a6ff44e" providerId="LiveId" clId="{93534150-752C-464F-8D78-30B4DC94855C}" dt="2023-09-12T05:38:55.049" v="0" actId="2696"/>
        <pc:sldMkLst>
          <pc:docMk/>
          <pc:sldMk cId="372023530" sldId="488"/>
        </pc:sldMkLst>
      </pc:sldChg>
      <pc:sldChg chg="modSp new mod">
        <pc:chgData name="yashraj devrat" userId="f3324d809a6ff44e" providerId="LiveId" clId="{93534150-752C-464F-8D78-30B4DC94855C}" dt="2023-09-12T05:40:16.891" v="25" actId="207"/>
        <pc:sldMkLst>
          <pc:docMk/>
          <pc:sldMk cId="4104191326" sldId="711"/>
        </pc:sldMkLst>
        <pc:spChg chg="mod">
          <ac:chgData name="yashraj devrat" userId="f3324d809a6ff44e" providerId="LiveId" clId="{93534150-752C-464F-8D78-30B4DC94855C}" dt="2023-09-12T05:40:16.891" v="25" actId="207"/>
          <ac:spMkLst>
            <pc:docMk/>
            <pc:sldMk cId="4104191326" sldId="711"/>
            <ac:spMk id="2" creationId="{70578F52-DE35-B419-0F58-76163A8F0F18}"/>
          </ac:spMkLst>
        </pc:spChg>
      </pc:sldChg>
      <pc:sldMasterChg chg="delSldLayout">
        <pc:chgData name="yashraj devrat" userId="f3324d809a6ff44e" providerId="LiveId" clId="{93534150-752C-464F-8D78-30B4DC94855C}" dt="2023-09-12T05:38:55.049" v="0" actId="2696"/>
        <pc:sldMasterMkLst>
          <pc:docMk/>
          <pc:sldMasterMk cId="1174761041" sldId="2147483732"/>
        </pc:sldMasterMkLst>
        <pc:sldLayoutChg chg="del">
          <pc:chgData name="yashraj devrat" userId="f3324d809a6ff44e" providerId="LiveId" clId="{93534150-752C-464F-8D78-30B4DC94855C}" dt="2023-09-12T05:38:55.049" v="0" actId="2696"/>
          <pc:sldLayoutMkLst>
            <pc:docMk/>
            <pc:sldMasterMk cId="1174761041" sldId="2147483732"/>
            <pc:sldLayoutMk cId="519538093" sldId="2147483735"/>
          </pc:sldLayoutMkLst>
        </pc:sldLayoutChg>
      </pc:sldMasterChg>
    </pc:docChg>
  </pc:docChgLst>
  <pc:docChgLst>
    <pc:chgData name="yashraj devrat" userId="f3324d809a6ff44e" providerId="LiveId" clId="{AEB1EBC0-CA18-485D-8557-1728BEC2C17C}"/>
    <pc:docChg chg="custSel modSld">
      <pc:chgData name="yashraj devrat" userId="f3324d809a6ff44e" providerId="LiveId" clId="{AEB1EBC0-CA18-485D-8557-1728BEC2C17C}" dt="2023-09-01T17:52:40.868" v="1270" actId="21"/>
      <pc:docMkLst>
        <pc:docMk/>
      </pc:docMkLst>
      <pc:sldChg chg="delSp modSp mod">
        <pc:chgData name="yashraj devrat" userId="f3324d809a6ff44e" providerId="LiveId" clId="{AEB1EBC0-CA18-485D-8557-1728BEC2C17C}" dt="2023-08-18T16:51:35.424" v="19"/>
        <pc:sldMkLst>
          <pc:docMk/>
          <pc:sldMk cId="2019131751" sldId="264"/>
        </pc:sldMkLst>
        <pc:spChg chg="mod">
          <ac:chgData name="yashraj devrat" userId="f3324d809a6ff44e" providerId="LiveId" clId="{AEB1EBC0-CA18-485D-8557-1728BEC2C17C}" dt="2023-08-18T16:51:30.544" v="9" actId="20577"/>
          <ac:spMkLst>
            <pc:docMk/>
            <pc:sldMk cId="2019131751" sldId="264"/>
            <ac:spMk id="8" creationId="{00000000-0000-0000-0000-000000000000}"/>
          </ac:spMkLst>
        </pc:spChg>
        <pc:spChg chg="del mod">
          <ac:chgData name="yashraj devrat" userId="f3324d809a6ff44e" providerId="LiveId" clId="{AEB1EBC0-CA18-485D-8557-1728BEC2C17C}" dt="2023-08-18T16:51:35.424" v="19"/>
          <ac:spMkLst>
            <pc:docMk/>
            <pc:sldMk cId="2019131751" sldId="264"/>
            <ac:spMk id="10" creationId="{00000000-0000-0000-0000-000000000000}"/>
          </ac:spMkLst>
        </pc:spChg>
        <pc:picChg chg="del">
          <ac:chgData name="yashraj devrat" userId="f3324d809a6ff44e" providerId="LiveId" clId="{AEB1EBC0-CA18-485D-8557-1728BEC2C17C}" dt="2023-08-18T16:51:22.572" v="0" actId="21"/>
          <ac:picMkLst>
            <pc:docMk/>
            <pc:sldMk cId="2019131751" sldId="264"/>
            <ac:picMk id="4" creationId="{AEF875FC-3D34-4313-A48E-091A2AD82F9A}"/>
          </ac:picMkLst>
        </pc:picChg>
      </pc:sldChg>
      <pc:sldChg chg="delSp modSp mod">
        <pc:chgData name="yashraj devrat" userId="f3324d809a6ff44e" providerId="LiveId" clId="{AEB1EBC0-CA18-485D-8557-1728BEC2C17C}" dt="2023-08-18T16:52:30.106" v="76"/>
        <pc:sldMkLst>
          <pc:docMk/>
          <pc:sldMk cId="2459425956" sldId="280"/>
        </pc:sldMkLst>
        <pc:spChg chg="mod">
          <ac:chgData name="yashraj devrat" userId="f3324d809a6ff44e" providerId="LiveId" clId="{AEB1EBC0-CA18-485D-8557-1728BEC2C17C}" dt="2023-08-18T16:51:45.165" v="28" actId="20577"/>
          <ac:spMkLst>
            <pc:docMk/>
            <pc:sldMk cId="2459425956" sldId="280"/>
            <ac:spMk id="9" creationId="{00000000-0000-0000-0000-000000000000}"/>
          </ac:spMkLst>
        </pc:spChg>
        <pc:spChg chg="del mod">
          <ac:chgData name="yashraj devrat" userId="f3324d809a6ff44e" providerId="LiveId" clId="{AEB1EBC0-CA18-485D-8557-1728BEC2C17C}" dt="2023-08-18T16:52:30.106" v="76"/>
          <ac:spMkLst>
            <pc:docMk/>
            <pc:sldMk cId="2459425956" sldId="280"/>
            <ac:spMk id="12" creationId="{00000000-0000-0000-0000-000000000000}"/>
          </ac:spMkLst>
        </pc:spChg>
        <pc:spChg chg="del mod">
          <ac:chgData name="yashraj devrat" userId="f3324d809a6ff44e" providerId="LiveId" clId="{AEB1EBC0-CA18-485D-8557-1728BEC2C17C}" dt="2023-08-18T16:52:08.981" v="61"/>
          <ac:spMkLst>
            <pc:docMk/>
            <pc:sldMk cId="2459425956" sldId="280"/>
            <ac:spMk id="14" creationId="{00000000-0000-0000-0000-000000000000}"/>
          </ac:spMkLst>
        </pc:spChg>
        <pc:spChg chg="del mod">
          <ac:chgData name="yashraj devrat" userId="f3324d809a6ff44e" providerId="LiveId" clId="{AEB1EBC0-CA18-485D-8557-1728BEC2C17C}" dt="2023-08-18T16:51:57.567" v="42"/>
          <ac:spMkLst>
            <pc:docMk/>
            <pc:sldMk cId="2459425956" sldId="280"/>
            <ac:spMk id="16" creationId="{00000000-0000-0000-0000-000000000000}"/>
          </ac:spMkLst>
        </pc:spChg>
        <pc:picChg chg="del">
          <ac:chgData name="yashraj devrat" userId="f3324d809a6ff44e" providerId="LiveId" clId="{AEB1EBC0-CA18-485D-8557-1728BEC2C17C}" dt="2023-08-18T16:51:48.299" v="29" actId="21"/>
          <ac:picMkLst>
            <pc:docMk/>
            <pc:sldMk cId="2459425956" sldId="280"/>
            <ac:picMk id="8" creationId="{AEF875FC-3D34-4313-A48E-091A2AD82F9A}"/>
          </ac:picMkLst>
        </pc:picChg>
        <pc:picChg chg="del">
          <ac:chgData name="yashraj devrat" userId="f3324d809a6ff44e" providerId="LiveId" clId="{AEB1EBC0-CA18-485D-8557-1728BEC2C17C}" dt="2023-08-18T16:52:08.980" v="59" actId="478"/>
          <ac:picMkLst>
            <pc:docMk/>
            <pc:sldMk cId="2459425956" sldId="280"/>
            <ac:picMk id="13" creationId="{00000000-0000-0000-0000-000000000000}"/>
          </ac:picMkLst>
        </pc:picChg>
        <pc:picChg chg="del">
          <ac:chgData name="yashraj devrat" userId="f3324d809a6ff44e" providerId="LiveId" clId="{AEB1EBC0-CA18-485D-8557-1728BEC2C17C}" dt="2023-08-18T16:51:57.558" v="40" actId="21"/>
          <ac:picMkLst>
            <pc:docMk/>
            <pc:sldMk cId="2459425956" sldId="280"/>
            <ac:picMk id="15" creationId="{AEF875FC-3D34-4313-A48E-091A2AD82F9A}"/>
          </ac:picMkLst>
        </pc:picChg>
      </pc:sldChg>
      <pc:sldChg chg="delSp modSp mod">
        <pc:chgData name="yashraj devrat" userId="f3324d809a6ff44e" providerId="LiveId" clId="{AEB1EBC0-CA18-485D-8557-1728BEC2C17C}" dt="2023-08-18T16:53:41.001" v="162"/>
        <pc:sldMkLst>
          <pc:docMk/>
          <pc:sldMk cId="3425181531" sldId="282"/>
        </pc:sldMkLst>
        <pc:spChg chg="mod">
          <ac:chgData name="yashraj devrat" userId="f3324d809a6ff44e" providerId="LiveId" clId="{AEB1EBC0-CA18-485D-8557-1728BEC2C17C}" dt="2023-08-18T16:53:08.885" v="140" actId="14100"/>
          <ac:spMkLst>
            <pc:docMk/>
            <pc:sldMk cId="3425181531" sldId="282"/>
            <ac:spMk id="5" creationId="{00000000-0000-0000-0000-000000000000}"/>
          </ac:spMkLst>
        </pc:spChg>
        <pc:spChg chg="del mod">
          <ac:chgData name="yashraj devrat" userId="f3324d809a6ff44e" providerId="LiveId" clId="{AEB1EBC0-CA18-485D-8557-1728BEC2C17C}" dt="2023-08-18T16:53:41.001" v="162"/>
          <ac:spMkLst>
            <pc:docMk/>
            <pc:sldMk cId="3425181531" sldId="282"/>
            <ac:spMk id="11" creationId="{00000000-0000-0000-0000-000000000000}"/>
          </ac:spMkLst>
        </pc:spChg>
        <pc:spChg chg="del mod">
          <ac:chgData name="yashraj devrat" userId="f3324d809a6ff44e" providerId="LiveId" clId="{AEB1EBC0-CA18-485D-8557-1728BEC2C17C}" dt="2023-08-18T16:53:30.494" v="158"/>
          <ac:spMkLst>
            <pc:docMk/>
            <pc:sldMk cId="3425181531" sldId="282"/>
            <ac:spMk id="15" creationId="{00000000-0000-0000-0000-000000000000}"/>
          </ac:spMkLst>
        </pc:spChg>
        <pc:spChg chg="mod">
          <ac:chgData name="yashraj devrat" userId="f3324d809a6ff44e" providerId="LiveId" clId="{AEB1EBC0-CA18-485D-8557-1728BEC2C17C}" dt="2023-08-18T16:53:21.305" v="150" actId="20577"/>
          <ac:spMkLst>
            <pc:docMk/>
            <pc:sldMk cId="3425181531" sldId="282"/>
            <ac:spMk id="17" creationId="{00000000-0000-0000-0000-000000000000}"/>
          </ac:spMkLst>
        </pc:spChg>
        <pc:picChg chg="del">
          <ac:chgData name="yashraj devrat" userId="f3324d809a6ff44e" providerId="LiveId" clId="{AEB1EBC0-CA18-485D-8557-1728BEC2C17C}" dt="2023-08-18T16:53:17.167" v="141" actId="21"/>
          <ac:picMkLst>
            <pc:docMk/>
            <pc:sldMk cId="3425181531" sldId="282"/>
            <ac:picMk id="4" creationId="{AEF875FC-3D34-4313-A48E-091A2AD82F9A}"/>
          </ac:picMkLst>
        </pc:picChg>
        <pc:picChg chg="del">
          <ac:chgData name="yashraj devrat" userId="f3324d809a6ff44e" providerId="LiveId" clId="{AEB1EBC0-CA18-485D-8557-1728BEC2C17C}" dt="2023-08-18T16:53:30.484" v="156" actId="21"/>
          <ac:picMkLst>
            <pc:docMk/>
            <pc:sldMk cId="3425181531" sldId="282"/>
            <ac:picMk id="14" creationId="{00000000-0000-0000-0000-000000000000}"/>
          </ac:picMkLst>
        </pc:picChg>
        <pc:picChg chg="del">
          <ac:chgData name="yashraj devrat" userId="f3324d809a6ff44e" providerId="LiveId" clId="{AEB1EBC0-CA18-485D-8557-1728BEC2C17C}" dt="2023-08-18T16:53:23.739" v="151" actId="21"/>
          <ac:picMkLst>
            <pc:docMk/>
            <pc:sldMk cId="3425181531" sldId="282"/>
            <ac:picMk id="16" creationId="{AEF875FC-3D34-4313-A48E-091A2AD82F9A}"/>
          </ac:picMkLst>
        </pc:picChg>
      </pc:sldChg>
      <pc:sldChg chg="delSp modSp mod">
        <pc:chgData name="yashraj devrat" userId="f3324d809a6ff44e" providerId="LiveId" clId="{AEB1EBC0-CA18-485D-8557-1728BEC2C17C}" dt="2023-08-18T16:54:54.227" v="199" actId="21"/>
        <pc:sldMkLst>
          <pc:docMk/>
          <pc:sldMk cId="3643941411" sldId="283"/>
        </pc:sldMkLst>
        <pc:spChg chg="del mod">
          <ac:chgData name="yashraj devrat" userId="f3324d809a6ff44e" providerId="LiveId" clId="{AEB1EBC0-CA18-485D-8557-1728BEC2C17C}" dt="2023-08-18T16:54:36.601" v="169"/>
          <ac:spMkLst>
            <pc:docMk/>
            <pc:sldMk cId="3643941411" sldId="283"/>
            <ac:spMk id="5" creationId="{00000000-0000-0000-0000-000000000000}"/>
          </ac:spMkLst>
        </pc:spChg>
        <pc:spChg chg="del mod">
          <ac:chgData name="yashraj devrat" userId="f3324d809a6ff44e" providerId="LiveId" clId="{AEB1EBC0-CA18-485D-8557-1728BEC2C17C}" dt="2023-08-18T16:54:52.127" v="197"/>
          <ac:spMkLst>
            <pc:docMk/>
            <pc:sldMk cId="3643941411" sldId="283"/>
            <ac:spMk id="7" creationId="{00000000-0000-0000-0000-000000000000}"/>
          </ac:spMkLst>
        </pc:spChg>
        <pc:spChg chg="mod">
          <ac:chgData name="yashraj devrat" userId="f3324d809a6ff44e" providerId="LiveId" clId="{AEB1EBC0-CA18-485D-8557-1728BEC2C17C}" dt="2023-08-18T16:54:44.252" v="179" actId="20577"/>
          <ac:spMkLst>
            <pc:docMk/>
            <pc:sldMk cId="3643941411" sldId="283"/>
            <ac:spMk id="9" creationId="{00000000-0000-0000-0000-000000000000}"/>
          </ac:spMkLst>
        </pc:spChg>
        <pc:picChg chg="del mod">
          <ac:chgData name="yashraj devrat" userId="f3324d809a6ff44e" providerId="LiveId" clId="{AEB1EBC0-CA18-485D-8557-1728BEC2C17C}" dt="2023-08-18T16:54:54.227" v="199" actId="21"/>
          <ac:picMkLst>
            <pc:docMk/>
            <pc:sldMk cId="3643941411" sldId="283"/>
            <ac:picMk id="6" creationId="{00000000-0000-0000-0000-000000000000}"/>
          </ac:picMkLst>
        </pc:picChg>
        <pc:picChg chg="del">
          <ac:chgData name="yashraj devrat" userId="f3324d809a6ff44e" providerId="LiveId" clId="{AEB1EBC0-CA18-485D-8557-1728BEC2C17C}" dt="2023-08-18T16:54:47.005" v="180" actId="21"/>
          <ac:picMkLst>
            <pc:docMk/>
            <pc:sldMk cId="3643941411" sldId="283"/>
            <ac:picMk id="8" creationId="{AEF875FC-3D34-4313-A48E-091A2AD82F9A}"/>
          </ac:picMkLst>
        </pc:picChg>
      </pc:sldChg>
      <pc:sldChg chg="delSp modSp mod">
        <pc:chgData name="yashraj devrat" userId="f3324d809a6ff44e" providerId="LiveId" clId="{AEB1EBC0-CA18-485D-8557-1728BEC2C17C}" dt="2023-08-18T16:52:59.869" v="130"/>
        <pc:sldMkLst>
          <pc:docMk/>
          <pc:sldMk cId="3057839175" sldId="299"/>
        </pc:sldMkLst>
        <pc:spChg chg="del mod">
          <ac:chgData name="yashraj devrat" userId="f3324d809a6ff44e" providerId="LiveId" clId="{AEB1EBC0-CA18-485D-8557-1728BEC2C17C}" dt="2023-08-18T16:52:38.700" v="89"/>
          <ac:spMkLst>
            <pc:docMk/>
            <pc:sldMk cId="3057839175" sldId="299"/>
            <ac:spMk id="4" creationId="{00000000-0000-0000-0000-000000000000}"/>
          </ac:spMkLst>
        </pc:spChg>
        <pc:spChg chg="del mod">
          <ac:chgData name="yashraj devrat" userId="f3324d809a6ff44e" providerId="LiveId" clId="{AEB1EBC0-CA18-485D-8557-1728BEC2C17C}" dt="2023-08-18T16:52:50.832" v="111"/>
          <ac:spMkLst>
            <pc:docMk/>
            <pc:sldMk cId="3057839175" sldId="299"/>
            <ac:spMk id="14" creationId="{00000000-0000-0000-0000-000000000000}"/>
          </ac:spMkLst>
        </pc:spChg>
        <pc:spChg chg="del mod">
          <ac:chgData name="yashraj devrat" userId="f3324d809a6ff44e" providerId="LiveId" clId="{AEB1EBC0-CA18-485D-8557-1728BEC2C17C}" dt="2023-08-18T16:52:59.869" v="130"/>
          <ac:spMkLst>
            <pc:docMk/>
            <pc:sldMk cId="3057839175" sldId="299"/>
            <ac:spMk id="16" creationId="{00000000-0000-0000-0000-000000000000}"/>
          </ac:spMkLst>
        </pc:spChg>
        <pc:spChg chg="mod">
          <ac:chgData name="yashraj devrat" userId="f3324d809a6ff44e" providerId="LiveId" clId="{AEB1EBC0-CA18-485D-8557-1728BEC2C17C}" dt="2023-08-18T16:52:48.356" v="108" actId="20577"/>
          <ac:spMkLst>
            <pc:docMk/>
            <pc:sldMk cId="3057839175" sldId="299"/>
            <ac:spMk id="18" creationId="{00000000-0000-0000-0000-000000000000}"/>
          </ac:spMkLst>
        </pc:spChg>
        <pc:picChg chg="del">
          <ac:chgData name="yashraj devrat" userId="f3324d809a6ff44e" providerId="LiveId" clId="{AEB1EBC0-CA18-485D-8557-1728BEC2C17C}" dt="2023-08-18T16:52:38.690" v="87" actId="21"/>
          <ac:picMkLst>
            <pc:docMk/>
            <pc:sldMk cId="3057839175" sldId="299"/>
            <ac:picMk id="3" creationId="{AEF875FC-3D34-4313-A48E-091A2AD82F9A}"/>
          </ac:picMkLst>
        </pc:picChg>
        <pc:picChg chg="del">
          <ac:chgData name="yashraj devrat" userId="f3324d809a6ff44e" providerId="LiveId" clId="{AEB1EBC0-CA18-485D-8557-1728BEC2C17C}" dt="2023-08-18T16:52:59.859" v="128" actId="21"/>
          <ac:picMkLst>
            <pc:docMk/>
            <pc:sldMk cId="3057839175" sldId="299"/>
            <ac:picMk id="15" creationId="{00000000-0000-0000-0000-000000000000}"/>
          </ac:picMkLst>
        </pc:picChg>
        <pc:picChg chg="del">
          <ac:chgData name="yashraj devrat" userId="f3324d809a6ff44e" providerId="LiveId" clId="{AEB1EBC0-CA18-485D-8557-1728BEC2C17C}" dt="2023-08-18T16:52:50.823" v="109" actId="21"/>
          <ac:picMkLst>
            <pc:docMk/>
            <pc:sldMk cId="3057839175" sldId="299"/>
            <ac:picMk id="17" creationId="{AEF875FC-3D34-4313-A48E-091A2AD82F9A}"/>
          </ac:picMkLst>
        </pc:picChg>
      </pc:sldChg>
      <pc:sldChg chg="delSp modSp mod">
        <pc:chgData name="yashraj devrat" userId="f3324d809a6ff44e" providerId="LiveId" clId="{AEB1EBC0-CA18-485D-8557-1728BEC2C17C}" dt="2023-09-01T17:27:02.388" v="843" actId="21"/>
        <pc:sldMkLst>
          <pc:docMk/>
          <pc:sldMk cId="2609031854" sldId="489"/>
        </pc:sldMkLst>
        <pc:spChg chg="mod">
          <ac:chgData name="yashraj devrat" userId="f3324d809a6ff44e" providerId="LiveId" clId="{AEB1EBC0-CA18-485D-8557-1728BEC2C17C}" dt="2023-09-01T17:26:59.890" v="842" actId="1076"/>
          <ac:spMkLst>
            <pc:docMk/>
            <pc:sldMk cId="2609031854" sldId="489"/>
            <ac:spMk id="4" creationId="{00000000-0000-0000-0000-000000000000}"/>
          </ac:spMkLst>
        </pc:spChg>
        <pc:spChg chg="del mod">
          <ac:chgData name="yashraj devrat" userId="f3324d809a6ff44e" providerId="LiveId" clId="{AEB1EBC0-CA18-485D-8557-1728BEC2C17C}" dt="2023-09-01T17:26:23.950" v="204"/>
          <ac:spMkLst>
            <pc:docMk/>
            <pc:sldMk cId="2609031854" sldId="489"/>
            <ac:spMk id="5" creationId="{00000000-0000-0000-0000-000000000000}"/>
          </ac:spMkLst>
        </pc:spChg>
        <pc:spChg chg="del mod">
          <ac:chgData name="yashraj devrat" userId="f3324d809a6ff44e" providerId="LiveId" clId="{AEB1EBC0-CA18-485D-8557-1728BEC2C17C}" dt="2023-09-01T17:26:43.600" v="523"/>
          <ac:spMkLst>
            <pc:docMk/>
            <pc:sldMk cId="2609031854" sldId="489"/>
            <ac:spMk id="7" creationId="{00000000-0000-0000-0000-000000000000}"/>
          </ac:spMkLst>
        </pc:spChg>
        <pc:spChg chg="mod">
          <ac:chgData name="yashraj devrat" userId="f3324d809a6ff44e" providerId="LiveId" clId="{AEB1EBC0-CA18-485D-8557-1728BEC2C17C}" dt="2023-09-01T17:25:43.056" v="200"/>
          <ac:spMkLst>
            <pc:docMk/>
            <pc:sldMk cId="2609031854" sldId="489"/>
            <ac:spMk id="9" creationId="{00000000-0000-0000-0000-000000000000}"/>
          </ac:spMkLst>
        </pc:spChg>
        <pc:picChg chg="del mod">
          <ac:chgData name="yashraj devrat" userId="f3324d809a6ff44e" providerId="LiveId" clId="{AEB1EBC0-CA18-485D-8557-1728BEC2C17C}" dt="2023-09-01T17:26:58.047" v="841" actId="21"/>
          <ac:picMkLst>
            <pc:docMk/>
            <pc:sldMk cId="2609031854" sldId="489"/>
            <ac:picMk id="6" creationId="{00000000-0000-0000-0000-000000000000}"/>
          </ac:picMkLst>
        </pc:picChg>
        <pc:picChg chg="del">
          <ac:chgData name="yashraj devrat" userId="f3324d809a6ff44e" providerId="LiveId" clId="{AEB1EBC0-CA18-485D-8557-1728BEC2C17C}" dt="2023-09-01T17:27:02.388" v="843" actId="21"/>
          <ac:picMkLst>
            <pc:docMk/>
            <pc:sldMk cId="2609031854" sldId="489"/>
            <ac:picMk id="8" creationId="{AEF875FC-3D34-4313-A48E-091A2AD82F9A}"/>
          </ac:picMkLst>
        </pc:picChg>
      </pc:sldChg>
      <pc:sldChg chg="delSp modSp mod">
        <pc:chgData name="yashraj devrat" userId="f3324d809a6ff44e" providerId="LiveId" clId="{AEB1EBC0-CA18-485D-8557-1728BEC2C17C}" dt="2023-09-01T17:27:19.756" v="853" actId="21"/>
        <pc:sldMkLst>
          <pc:docMk/>
          <pc:sldMk cId="1246473721" sldId="490"/>
        </pc:sldMkLst>
        <pc:spChg chg="del mod">
          <ac:chgData name="yashraj devrat" userId="f3324d809a6ff44e" providerId="LiveId" clId="{AEB1EBC0-CA18-485D-8557-1728BEC2C17C}" dt="2023-09-01T17:26:23.952" v="210"/>
          <ac:spMkLst>
            <pc:docMk/>
            <pc:sldMk cId="1246473721" sldId="490"/>
            <ac:spMk id="7" creationId="{00000000-0000-0000-0000-000000000000}"/>
          </ac:spMkLst>
        </pc:spChg>
        <pc:spChg chg="del mod">
          <ac:chgData name="yashraj devrat" userId="f3324d809a6ff44e" providerId="LiveId" clId="{AEB1EBC0-CA18-485D-8557-1728BEC2C17C}" dt="2023-09-01T17:26:43.602" v="529"/>
          <ac:spMkLst>
            <pc:docMk/>
            <pc:sldMk cId="1246473721" sldId="490"/>
            <ac:spMk id="9" creationId="{00000000-0000-0000-0000-000000000000}"/>
          </ac:spMkLst>
        </pc:spChg>
        <pc:spChg chg="mod">
          <ac:chgData name="yashraj devrat" userId="f3324d809a6ff44e" providerId="LiveId" clId="{AEB1EBC0-CA18-485D-8557-1728BEC2C17C}" dt="2023-09-01T17:25:43.056" v="200"/>
          <ac:spMkLst>
            <pc:docMk/>
            <pc:sldMk cId="1246473721" sldId="490"/>
            <ac:spMk id="11" creationId="{00000000-0000-0000-0000-000000000000}"/>
          </ac:spMkLst>
        </pc:spChg>
        <pc:picChg chg="del mod">
          <ac:chgData name="yashraj devrat" userId="f3324d809a6ff44e" providerId="LiveId" clId="{AEB1EBC0-CA18-485D-8557-1728BEC2C17C}" dt="2023-09-01T17:27:19.756" v="853" actId="21"/>
          <ac:picMkLst>
            <pc:docMk/>
            <pc:sldMk cId="1246473721" sldId="490"/>
            <ac:picMk id="8" creationId="{00000000-0000-0000-0000-000000000000}"/>
          </ac:picMkLst>
        </pc:picChg>
        <pc:picChg chg="del">
          <ac:chgData name="yashraj devrat" userId="f3324d809a6ff44e" providerId="LiveId" clId="{AEB1EBC0-CA18-485D-8557-1728BEC2C17C}" dt="2023-09-01T17:25:51.834" v="201" actId="21"/>
          <ac:picMkLst>
            <pc:docMk/>
            <pc:sldMk cId="1246473721" sldId="490"/>
            <ac:picMk id="10" creationId="{AEF875FC-3D34-4313-A48E-091A2AD82F9A}"/>
          </ac:picMkLst>
        </pc:picChg>
      </pc:sldChg>
      <pc:sldChg chg="delSp modSp mod">
        <pc:chgData name="yashraj devrat" userId="f3324d809a6ff44e" providerId="LiveId" clId="{AEB1EBC0-CA18-485D-8557-1728BEC2C17C}" dt="2023-09-01T17:27:25.330" v="857" actId="21"/>
        <pc:sldMkLst>
          <pc:docMk/>
          <pc:sldMk cId="2512813740" sldId="491"/>
        </pc:sldMkLst>
        <pc:spChg chg="del mod">
          <ac:chgData name="yashraj devrat" userId="f3324d809a6ff44e" providerId="LiveId" clId="{AEB1EBC0-CA18-485D-8557-1728BEC2C17C}" dt="2023-09-01T17:26:23.952" v="212"/>
          <ac:spMkLst>
            <pc:docMk/>
            <pc:sldMk cId="2512813740" sldId="491"/>
            <ac:spMk id="5" creationId="{00000000-0000-0000-0000-000000000000}"/>
          </ac:spMkLst>
        </pc:spChg>
        <pc:spChg chg="del mod">
          <ac:chgData name="yashraj devrat" userId="f3324d809a6ff44e" providerId="LiveId" clId="{AEB1EBC0-CA18-485D-8557-1728BEC2C17C}" dt="2023-09-01T17:26:43.603" v="531"/>
          <ac:spMkLst>
            <pc:docMk/>
            <pc:sldMk cId="2512813740" sldId="491"/>
            <ac:spMk id="9" creationId="{00000000-0000-0000-0000-000000000000}"/>
          </ac:spMkLst>
        </pc:spChg>
        <pc:spChg chg="mod">
          <ac:chgData name="yashraj devrat" userId="f3324d809a6ff44e" providerId="LiveId" clId="{AEB1EBC0-CA18-485D-8557-1728BEC2C17C}" dt="2023-09-01T17:25:43.056" v="200"/>
          <ac:spMkLst>
            <pc:docMk/>
            <pc:sldMk cId="2512813740" sldId="491"/>
            <ac:spMk id="11" creationId="{00000000-0000-0000-0000-000000000000}"/>
          </ac:spMkLst>
        </pc:spChg>
        <pc:picChg chg="del mod">
          <ac:chgData name="yashraj devrat" userId="f3324d809a6ff44e" providerId="LiveId" clId="{AEB1EBC0-CA18-485D-8557-1728BEC2C17C}" dt="2023-09-01T17:27:22.914" v="855" actId="21"/>
          <ac:picMkLst>
            <pc:docMk/>
            <pc:sldMk cId="2512813740" sldId="491"/>
            <ac:picMk id="6" creationId="{00000000-0000-0000-0000-000000000000}"/>
          </ac:picMkLst>
        </pc:picChg>
        <pc:picChg chg="del mod">
          <ac:chgData name="yashraj devrat" userId="f3324d809a6ff44e" providerId="LiveId" clId="{AEB1EBC0-CA18-485D-8557-1728BEC2C17C}" dt="2023-09-01T17:27:25.330" v="857" actId="21"/>
          <ac:picMkLst>
            <pc:docMk/>
            <pc:sldMk cId="2512813740" sldId="491"/>
            <ac:picMk id="10" creationId="{AEF875FC-3D34-4313-A48E-091A2AD82F9A}"/>
          </ac:picMkLst>
        </pc:picChg>
      </pc:sldChg>
      <pc:sldChg chg="delSp modSp mod">
        <pc:chgData name="yashraj devrat" userId="f3324d809a6ff44e" providerId="LiveId" clId="{AEB1EBC0-CA18-485D-8557-1728BEC2C17C}" dt="2023-09-01T17:27:36.045" v="863" actId="21"/>
        <pc:sldMkLst>
          <pc:docMk/>
          <pc:sldMk cId="4113573831" sldId="492"/>
        </pc:sldMkLst>
        <pc:spChg chg="del mod">
          <ac:chgData name="yashraj devrat" userId="f3324d809a6ff44e" providerId="LiveId" clId="{AEB1EBC0-CA18-485D-8557-1728BEC2C17C}" dt="2023-09-01T17:26:23.953" v="216"/>
          <ac:spMkLst>
            <pc:docMk/>
            <pc:sldMk cId="4113573831" sldId="492"/>
            <ac:spMk id="4" creationId="{00000000-0000-0000-0000-000000000000}"/>
          </ac:spMkLst>
        </pc:spChg>
        <pc:spChg chg="del mod">
          <ac:chgData name="yashraj devrat" userId="f3324d809a6ff44e" providerId="LiveId" clId="{AEB1EBC0-CA18-485D-8557-1728BEC2C17C}" dt="2023-09-01T17:26:43.604" v="535"/>
          <ac:spMkLst>
            <pc:docMk/>
            <pc:sldMk cId="4113573831" sldId="492"/>
            <ac:spMk id="6" creationId="{00000000-0000-0000-0000-000000000000}"/>
          </ac:spMkLst>
        </pc:spChg>
        <pc:spChg chg="mod">
          <ac:chgData name="yashraj devrat" userId="f3324d809a6ff44e" providerId="LiveId" clId="{AEB1EBC0-CA18-485D-8557-1728BEC2C17C}" dt="2023-09-01T17:25:43.056" v="200"/>
          <ac:spMkLst>
            <pc:docMk/>
            <pc:sldMk cId="4113573831" sldId="492"/>
            <ac:spMk id="8" creationId="{00000000-0000-0000-0000-000000000000}"/>
          </ac:spMkLst>
        </pc:spChg>
        <pc:picChg chg="del mod">
          <ac:chgData name="yashraj devrat" userId="f3324d809a6ff44e" providerId="LiveId" clId="{AEB1EBC0-CA18-485D-8557-1728BEC2C17C}" dt="2023-09-01T17:27:33.787" v="861" actId="21"/>
          <ac:picMkLst>
            <pc:docMk/>
            <pc:sldMk cId="4113573831" sldId="492"/>
            <ac:picMk id="5" creationId="{00000000-0000-0000-0000-000000000000}"/>
          </ac:picMkLst>
        </pc:picChg>
        <pc:picChg chg="del mod">
          <ac:chgData name="yashraj devrat" userId="f3324d809a6ff44e" providerId="LiveId" clId="{AEB1EBC0-CA18-485D-8557-1728BEC2C17C}" dt="2023-09-01T17:27:36.045" v="863" actId="21"/>
          <ac:picMkLst>
            <pc:docMk/>
            <pc:sldMk cId="4113573831" sldId="492"/>
            <ac:picMk id="7" creationId="{AEF875FC-3D34-4313-A48E-091A2AD82F9A}"/>
          </ac:picMkLst>
        </pc:picChg>
      </pc:sldChg>
      <pc:sldChg chg="delSp modSp mod">
        <pc:chgData name="yashraj devrat" userId="f3324d809a6ff44e" providerId="LiveId" clId="{AEB1EBC0-CA18-485D-8557-1728BEC2C17C}" dt="2023-09-01T17:27:30.885" v="859" actId="21"/>
        <pc:sldMkLst>
          <pc:docMk/>
          <pc:sldMk cId="621942436" sldId="493"/>
        </pc:sldMkLst>
        <pc:spChg chg="del mod">
          <ac:chgData name="yashraj devrat" userId="f3324d809a6ff44e" providerId="LiveId" clId="{AEB1EBC0-CA18-485D-8557-1728BEC2C17C}" dt="2023-09-01T17:26:23.952" v="214"/>
          <ac:spMkLst>
            <pc:docMk/>
            <pc:sldMk cId="621942436" sldId="493"/>
            <ac:spMk id="9" creationId="{00000000-0000-0000-0000-000000000000}"/>
          </ac:spMkLst>
        </pc:spChg>
        <pc:spChg chg="del mod">
          <ac:chgData name="yashraj devrat" userId="f3324d809a6ff44e" providerId="LiveId" clId="{AEB1EBC0-CA18-485D-8557-1728BEC2C17C}" dt="2023-09-01T17:26:43.603" v="533"/>
          <ac:spMkLst>
            <pc:docMk/>
            <pc:sldMk cId="621942436" sldId="493"/>
            <ac:spMk id="11" creationId="{00000000-0000-0000-0000-000000000000}"/>
          </ac:spMkLst>
        </pc:spChg>
        <pc:spChg chg="mod">
          <ac:chgData name="yashraj devrat" userId="f3324d809a6ff44e" providerId="LiveId" clId="{AEB1EBC0-CA18-485D-8557-1728BEC2C17C}" dt="2023-09-01T17:25:43.056" v="200"/>
          <ac:spMkLst>
            <pc:docMk/>
            <pc:sldMk cId="621942436" sldId="493"/>
            <ac:spMk id="13" creationId="{00000000-0000-0000-0000-000000000000}"/>
          </ac:spMkLst>
        </pc:spChg>
        <pc:picChg chg="del">
          <ac:chgData name="yashraj devrat" userId="f3324d809a6ff44e" providerId="LiveId" clId="{AEB1EBC0-CA18-485D-8557-1728BEC2C17C}" dt="2023-09-01T17:27:30.885" v="859" actId="21"/>
          <ac:picMkLst>
            <pc:docMk/>
            <pc:sldMk cId="621942436" sldId="493"/>
            <ac:picMk id="10" creationId="{00000000-0000-0000-0000-000000000000}"/>
          </ac:picMkLst>
        </pc:picChg>
        <pc:picChg chg="del">
          <ac:chgData name="yashraj devrat" userId="f3324d809a6ff44e" providerId="LiveId" clId="{AEB1EBC0-CA18-485D-8557-1728BEC2C17C}" dt="2023-09-01T17:27:27.895" v="858" actId="21"/>
          <ac:picMkLst>
            <pc:docMk/>
            <pc:sldMk cId="621942436" sldId="493"/>
            <ac:picMk id="12" creationId="{AEF875FC-3D34-4313-A48E-091A2AD82F9A}"/>
          </ac:picMkLst>
        </pc:picChg>
      </pc:sldChg>
      <pc:sldChg chg="delSp modSp mod">
        <pc:chgData name="yashraj devrat" userId="f3324d809a6ff44e" providerId="LiveId" clId="{AEB1EBC0-CA18-485D-8557-1728BEC2C17C}" dt="2023-09-01T17:27:44.754" v="868" actId="21"/>
        <pc:sldMkLst>
          <pc:docMk/>
          <pc:sldMk cId="4097232067" sldId="494"/>
        </pc:sldMkLst>
        <pc:spChg chg="mod">
          <ac:chgData name="yashraj devrat" userId="f3324d809a6ff44e" providerId="LiveId" clId="{AEB1EBC0-CA18-485D-8557-1728BEC2C17C}" dt="2023-09-01T17:25:43.056" v="200"/>
          <ac:spMkLst>
            <pc:docMk/>
            <pc:sldMk cId="4097232067" sldId="494"/>
            <ac:spMk id="5" creationId="{00000000-0000-0000-0000-000000000000}"/>
          </ac:spMkLst>
        </pc:spChg>
        <pc:spChg chg="del mod">
          <ac:chgData name="yashraj devrat" userId="f3324d809a6ff44e" providerId="LiveId" clId="{AEB1EBC0-CA18-485D-8557-1728BEC2C17C}" dt="2023-09-01T17:26:23.953" v="218"/>
          <ac:spMkLst>
            <pc:docMk/>
            <pc:sldMk cId="4097232067" sldId="494"/>
            <ac:spMk id="11" creationId="{00000000-0000-0000-0000-000000000000}"/>
          </ac:spMkLst>
        </pc:spChg>
        <pc:spChg chg="del mod">
          <ac:chgData name="yashraj devrat" userId="f3324d809a6ff44e" providerId="LiveId" clId="{AEB1EBC0-CA18-485D-8557-1728BEC2C17C}" dt="2023-09-01T17:26:43.604" v="537"/>
          <ac:spMkLst>
            <pc:docMk/>
            <pc:sldMk cId="4097232067" sldId="494"/>
            <ac:spMk id="15" creationId="{00000000-0000-0000-0000-000000000000}"/>
          </ac:spMkLst>
        </pc:spChg>
        <pc:spChg chg="mod">
          <ac:chgData name="yashraj devrat" userId="f3324d809a6ff44e" providerId="LiveId" clId="{AEB1EBC0-CA18-485D-8557-1728BEC2C17C}" dt="2023-09-01T17:25:43.056" v="200"/>
          <ac:spMkLst>
            <pc:docMk/>
            <pc:sldMk cId="4097232067" sldId="494"/>
            <ac:spMk id="17" creationId="{00000000-0000-0000-0000-000000000000}"/>
          </ac:spMkLst>
        </pc:spChg>
        <pc:picChg chg="del">
          <ac:chgData name="yashraj devrat" userId="f3324d809a6ff44e" providerId="LiveId" clId="{AEB1EBC0-CA18-485D-8557-1728BEC2C17C}" dt="2023-09-01T17:27:44.754" v="868" actId="21"/>
          <ac:picMkLst>
            <pc:docMk/>
            <pc:sldMk cId="4097232067" sldId="494"/>
            <ac:picMk id="4" creationId="{AEF875FC-3D34-4313-A48E-091A2AD82F9A}"/>
          </ac:picMkLst>
        </pc:picChg>
        <pc:picChg chg="del mod">
          <ac:chgData name="yashraj devrat" userId="f3324d809a6ff44e" providerId="LiveId" clId="{AEB1EBC0-CA18-485D-8557-1728BEC2C17C}" dt="2023-09-01T17:27:41.293" v="867" actId="21"/>
          <ac:picMkLst>
            <pc:docMk/>
            <pc:sldMk cId="4097232067" sldId="494"/>
            <ac:picMk id="14" creationId="{00000000-0000-0000-0000-000000000000}"/>
          </ac:picMkLst>
        </pc:picChg>
        <pc:picChg chg="del mod">
          <ac:chgData name="yashraj devrat" userId="f3324d809a6ff44e" providerId="LiveId" clId="{AEB1EBC0-CA18-485D-8557-1728BEC2C17C}" dt="2023-09-01T17:27:39.089" v="865" actId="21"/>
          <ac:picMkLst>
            <pc:docMk/>
            <pc:sldMk cId="4097232067" sldId="494"/>
            <ac:picMk id="16" creationId="{AEF875FC-3D34-4313-A48E-091A2AD82F9A}"/>
          </ac:picMkLst>
        </pc:picChg>
      </pc:sldChg>
      <pc:sldChg chg="delSp modSp mod">
        <pc:chgData name="yashraj devrat" userId="f3324d809a6ff44e" providerId="LiveId" clId="{AEB1EBC0-CA18-485D-8557-1728BEC2C17C}" dt="2023-09-01T17:27:09.721" v="847" actId="21"/>
        <pc:sldMkLst>
          <pc:docMk/>
          <pc:sldMk cId="2272325789" sldId="496"/>
        </pc:sldMkLst>
        <pc:spChg chg="del mod">
          <ac:chgData name="yashraj devrat" userId="f3324d809a6ff44e" providerId="LiveId" clId="{AEB1EBC0-CA18-485D-8557-1728BEC2C17C}" dt="2023-09-01T17:26:23.951" v="206"/>
          <ac:spMkLst>
            <pc:docMk/>
            <pc:sldMk cId="2272325789" sldId="496"/>
            <ac:spMk id="5" creationId="{00000000-0000-0000-0000-000000000000}"/>
          </ac:spMkLst>
        </pc:spChg>
        <pc:spChg chg="del mod">
          <ac:chgData name="yashraj devrat" userId="f3324d809a6ff44e" providerId="LiveId" clId="{AEB1EBC0-CA18-485D-8557-1728BEC2C17C}" dt="2023-09-01T17:26:43.601" v="525"/>
          <ac:spMkLst>
            <pc:docMk/>
            <pc:sldMk cId="2272325789" sldId="496"/>
            <ac:spMk id="7" creationId="{00000000-0000-0000-0000-000000000000}"/>
          </ac:spMkLst>
        </pc:spChg>
        <pc:spChg chg="mod">
          <ac:chgData name="yashraj devrat" userId="f3324d809a6ff44e" providerId="LiveId" clId="{AEB1EBC0-CA18-485D-8557-1728BEC2C17C}" dt="2023-09-01T17:25:43.056" v="200"/>
          <ac:spMkLst>
            <pc:docMk/>
            <pc:sldMk cId="2272325789" sldId="496"/>
            <ac:spMk id="9" creationId="{00000000-0000-0000-0000-000000000000}"/>
          </ac:spMkLst>
        </pc:spChg>
        <pc:picChg chg="del mod">
          <ac:chgData name="yashraj devrat" userId="f3324d809a6ff44e" providerId="LiveId" clId="{AEB1EBC0-CA18-485D-8557-1728BEC2C17C}" dt="2023-09-01T17:27:09.721" v="847" actId="21"/>
          <ac:picMkLst>
            <pc:docMk/>
            <pc:sldMk cId="2272325789" sldId="496"/>
            <ac:picMk id="6" creationId="{00000000-0000-0000-0000-000000000000}"/>
          </ac:picMkLst>
        </pc:picChg>
        <pc:picChg chg="del mod">
          <ac:chgData name="yashraj devrat" userId="f3324d809a6ff44e" providerId="LiveId" clId="{AEB1EBC0-CA18-485D-8557-1728BEC2C17C}" dt="2023-09-01T17:27:06.162" v="845" actId="21"/>
          <ac:picMkLst>
            <pc:docMk/>
            <pc:sldMk cId="2272325789" sldId="496"/>
            <ac:picMk id="8" creationId="{AEF875FC-3D34-4313-A48E-091A2AD82F9A}"/>
          </ac:picMkLst>
        </pc:picChg>
      </pc:sldChg>
      <pc:sldChg chg="delSp modSp mod">
        <pc:chgData name="yashraj devrat" userId="f3324d809a6ff44e" providerId="LiveId" clId="{AEB1EBC0-CA18-485D-8557-1728BEC2C17C}" dt="2023-09-01T17:28:03.292" v="872" actId="21"/>
        <pc:sldMkLst>
          <pc:docMk/>
          <pc:sldMk cId="1335266962" sldId="497"/>
        </pc:sldMkLst>
        <pc:spChg chg="del mod">
          <ac:chgData name="yashraj devrat" userId="f3324d809a6ff44e" providerId="LiveId" clId="{AEB1EBC0-CA18-485D-8557-1728BEC2C17C}" dt="2023-09-01T17:26:23.954" v="220"/>
          <ac:spMkLst>
            <pc:docMk/>
            <pc:sldMk cId="1335266962" sldId="497"/>
            <ac:spMk id="6" creationId="{00000000-0000-0000-0000-000000000000}"/>
          </ac:spMkLst>
        </pc:spChg>
        <pc:spChg chg="del mod">
          <ac:chgData name="yashraj devrat" userId="f3324d809a6ff44e" providerId="LiveId" clId="{AEB1EBC0-CA18-485D-8557-1728BEC2C17C}" dt="2023-09-01T17:26:43.605" v="539"/>
          <ac:spMkLst>
            <pc:docMk/>
            <pc:sldMk cId="1335266962" sldId="497"/>
            <ac:spMk id="8" creationId="{00000000-0000-0000-0000-000000000000}"/>
          </ac:spMkLst>
        </pc:spChg>
        <pc:spChg chg="mod">
          <ac:chgData name="yashraj devrat" userId="f3324d809a6ff44e" providerId="LiveId" clId="{AEB1EBC0-CA18-485D-8557-1728BEC2C17C}" dt="2023-09-01T17:25:43.056" v="200"/>
          <ac:spMkLst>
            <pc:docMk/>
            <pc:sldMk cId="1335266962" sldId="497"/>
            <ac:spMk id="10" creationId="{00000000-0000-0000-0000-000000000000}"/>
          </ac:spMkLst>
        </pc:spChg>
        <pc:picChg chg="del mod">
          <ac:chgData name="yashraj devrat" userId="f3324d809a6ff44e" providerId="LiveId" clId="{AEB1EBC0-CA18-485D-8557-1728BEC2C17C}" dt="2023-09-01T17:28:03.292" v="872" actId="21"/>
          <ac:picMkLst>
            <pc:docMk/>
            <pc:sldMk cId="1335266962" sldId="497"/>
            <ac:picMk id="7" creationId="{00000000-0000-0000-0000-000000000000}"/>
          </ac:picMkLst>
        </pc:picChg>
        <pc:picChg chg="del mod">
          <ac:chgData name="yashraj devrat" userId="f3324d809a6ff44e" providerId="LiveId" clId="{AEB1EBC0-CA18-485D-8557-1728BEC2C17C}" dt="2023-09-01T17:28:00.847" v="870" actId="21"/>
          <ac:picMkLst>
            <pc:docMk/>
            <pc:sldMk cId="1335266962" sldId="497"/>
            <ac:picMk id="9" creationId="{AEF875FC-3D34-4313-A48E-091A2AD82F9A}"/>
          </ac:picMkLst>
        </pc:picChg>
      </pc:sldChg>
      <pc:sldChg chg="addSp delSp modSp mod">
        <pc:chgData name="yashraj devrat" userId="f3324d809a6ff44e" providerId="LiveId" clId="{AEB1EBC0-CA18-485D-8557-1728BEC2C17C}" dt="2023-09-01T17:28:10.542" v="878" actId="21"/>
        <pc:sldMkLst>
          <pc:docMk/>
          <pc:sldMk cId="1866277028" sldId="498"/>
        </pc:sldMkLst>
        <pc:spChg chg="del mod">
          <ac:chgData name="yashraj devrat" userId="f3324d809a6ff44e" providerId="LiveId" clId="{AEB1EBC0-CA18-485D-8557-1728BEC2C17C}" dt="2023-09-01T17:26:23.955" v="222"/>
          <ac:spMkLst>
            <pc:docMk/>
            <pc:sldMk cId="1866277028" sldId="498"/>
            <ac:spMk id="6" creationId="{00000000-0000-0000-0000-000000000000}"/>
          </ac:spMkLst>
        </pc:spChg>
        <pc:spChg chg="del mod">
          <ac:chgData name="yashraj devrat" userId="f3324d809a6ff44e" providerId="LiveId" clId="{AEB1EBC0-CA18-485D-8557-1728BEC2C17C}" dt="2023-09-01T17:26:43.606" v="541"/>
          <ac:spMkLst>
            <pc:docMk/>
            <pc:sldMk cId="1866277028" sldId="498"/>
            <ac:spMk id="8" creationId="{00000000-0000-0000-0000-000000000000}"/>
          </ac:spMkLst>
        </pc:spChg>
        <pc:spChg chg="mod">
          <ac:chgData name="yashraj devrat" userId="f3324d809a6ff44e" providerId="LiveId" clId="{AEB1EBC0-CA18-485D-8557-1728BEC2C17C}" dt="2023-09-01T17:25:43.056" v="200"/>
          <ac:spMkLst>
            <pc:docMk/>
            <pc:sldMk cId="1866277028" sldId="498"/>
            <ac:spMk id="10" creationId="{00000000-0000-0000-0000-000000000000}"/>
          </ac:spMkLst>
        </pc:spChg>
        <pc:picChg chg="del mod">
          <ac:chgData name="yashraj devrat" userId="f3324d809a6ff44e" providerId="LiveId" clId="{AEB1EBC0-CA18-485D-8557-1728BEC2C17C}" dt="2023-09-01T17:28:10.542" v="878" actId="21"/>
          <ac:picMkLst>
            <pc:docMk/>
            <pc:sldMk cId="1866277028" sldId="498"/>
            <ac:picMk id="7" creationId="{00000000-0000-0000-0000-000000000000}"/>
          </ac:picMkLst>
        </pc:picChg>
        <pc:picChg chg="del mod">
          <ac:chgData name="yashraj devrat" userId="f3324d809a6ff44e" providerId="LiveId" clId="{AEB1EBC0-CA18-485D-8557-1728BEC2C17C}" dt="2023-09-01T17:28:06.780" v="874" actId="21"/>
          <ac:picMkLst>
            <pc:docMk/>
            <pc:sldMk cId="1866277028" sldId="498"/>
            <ac:picMk id="9" creationId="{AEF875FC-3D34-4313-A48E-091A2AD82F9A}"/>
          </ac:picMkLst>
        </pc:picChg>
        <pc:picChg chg="add del mod">
          <ac:chgData name="yashraj devrat" userId="f3324d809a6ff44e" providerId="LiveId" clId="{AEB1EBC0-CA18-485D-8557-1728BEC2C17C}" dt="2023-09-01T17:28:08.563" v="876" actId="21"/>
          <ac:picMkLst>
            <pc:docMk/>
            <pc:sldMk cId="1866277028" sldId="498"/>
            <ac:picMk id="11" creationId="{A7F810F5-C5E6-77DC-A9AF-265C1E4B5B1B}"/>
          </ac:picMkLst>
        </pc:picChg>
      </pc:sldChg>
      <pc:sldChg chg="delSp modSp mod">
        <pc:chgData name="yashraj devrat" userId="f3324d809a6ff44e" providerId="LiveId" clId="{AEB1EBC0-CA18-485D-8557-1728BEC2C17C}" dt="2023-09-01T17:28:15.134" v="882" actId="21"/>
        <pc:sldMkLst>
          <pc:docMk/>
          <pc:sldMk cId="1389179795" sldId="499"/>
        </pc:sldMkLst>
        <pc:spChg chg="del mod">
          <ac:chgData name="yashraj devrat" userId="f3324d809a6ff44e" providerId="LiveId" clId="{AEB1EBC0-CA18-485D-8557-1728BEC2C17C}" dt="2023-09-01T17:26:23.955" v="224"/>
          <ac:spMkLst>
            <pc:docMk/>
            <pc:sldMk cId="1389179795" sldId="499"/>
            <ac:spMk id="30" creationId="{00000000-0000-0000-0000-000000000000}"/>
          </ac:spMkLst>
        </pc:spChg>
        <pc:spChg chg="del mod">
          <ac:chgData name="yashraj devrat" userId="f3324d809a6ff44e" providerId="LiveId" clId="{AEB1EBC0-CA18-485D-8557-1728BEC2C17C}" dt="2023-09-01T17:26:43.607" v="543"/>
          <ac:spMkLst>
            <pc:docMk/>
            <pc:sldMk cId="1389179795" sldId="499"/>
            <ac:spMk id="32" creationId="{00000000-0000-0000-0000-000000000000}"/>
          </ac:spMkLst>
        </pc:spChg>
        <pc:spChg chg="mod">
          <ac:chgData name="yashraj devrat" userId="f3324d809a6ff44e" providerId="LiveId" clId="{AEB1EBC0-CA18-485D-8557-1728BEC2C17C}" dt="2023-09-01T17:25:43.056" v="200"/>
          <ac:spMkLst>
            <pc:docMk/>
            <pc:sldMk cId="1389179795" sldId="499"/>
            <ac:spMk id="34" creationId="{00000000-0000-0000-0000-000000000000}"/>
          </ac:spMkLst>
        </pc:spChg>
        <pc:picChg chg="del mod">
          <ac:chgData name="yashraj devrat" userId="f3324d809a6ff44e" providerId="LiveId" clId="{AEB1EBC0-CA18-485D-8557-1728BEC2C17C}" dt="2023-09-01T17:28:12.991" v="880" actId="21"/>
          <ac:picMkLst>
            <pc:docMk/>
            <pc:sldMk cId="1389179795" sldId="499"/>
            <ac:picMk id="31" creationId="{00000000-0000-0000-0000-000000000000}"/>
          </ac:picMkLst>
        </pc:picChg>
        <pc:picChg chg="del mod">
          <ac:chgData name="yashraj devrat" userId="f3324d809a6ff44e" providerId="LiveId" clId="{AEB1EBC0-CA18-485D-8557-1728BEC2C17C}" dt="2023-09-01T17:28:15.134" v="882" actId="21"/>
          <ac:picMkLst>
            <pc:docMk/>
            <pc:sldMk cId="1389179795" sldId="499"/>
            <ac:picMk id="33" creationId="{AEF875FC-3D34-4313-A48E-091A2AD82F9A}"/>
          </ac:picMkLst>
        </pc:picChg>
      </pc:sldChg>
      <pc:sldChg chg="delSp modSp mod">
        <pc:chgData name="yashraj devrat" userId="f3324d809a6ff44e" providerId="LiveId" clId="{AEB1EBC0-CA18-485D-8557-1728BEC2C17C}" dt="2023-09-01T17:28:21.047" v="886" actId="21"/>
        <pc:sldMkLst>
          <pc:docMk/>
          <pc:sldMk cId="2372124363" sldId="500"/>
        </pc:sldMkLst>
        <pc:spChg chg="mod">
          <ac:chgData name="yashraj devrat" userId="f3324d809a6ff44e" providerId="LiveId" clId="{AEB1EBC0-CA18-485D-8557-1728BEC2C17C}" dt="2023-09-01T17:28:19.596" v="885" actId="1076"/>
          <ac:spMkLst>
            <pc:docMk/>
            <pc:sldMk cId="2372124363" sldId="500"/>
            <ac:spMk id="17" creationId="{00000000-0000-0000-0000-000000000000}"/>
          </ac:spMkLst>
        </pc:spChg>
        <pc:spChg chg="del mod">
          <ac:chgData name="yashraj devrat" userId="f3324d809a6ff44e" providerId="LiveId" clId="{AEB1EBC0-CA18-485D-8557-1728BEC2C17C}" dt="2023-09-01T17:26:23.956" v="226"/>
          <ac:spMkLst>
            <pc:docMk/>
            <pc:sldMk cId="2372124363" sldId="500"/>
            <ac:spMk id="18" creationId="{00000000-0000-0000-0000-000000000000}"/>
          </ac:spMkLst>
        </pc:spChg>
        <pc:spChg chg="del mod">
          <ac:chgData name="yashraj devrat" userId="f3324d809a6ff44e" providerId="LiveId" clId="{AEB1EBC0-CA18-485D-8557-1728BEC2C17C}" dt="2023-09-01T17:26:43.607" v="545"/>
          <ac:spMkLst>
            <pc:docMk/>
            <pc:sldMk cId="2372124363" sldId="500"/>
            <ac:spMk id="21" creationId="{00000000-0000-0000-0000-000000000000}"/>
          </ac:spMkLst>
        </pc:spChg>
        <pc:spChg chg="mod">
          <ac:chgData name="yashraj devrat" userId="f3324d809a6ff44e" providerId="LiveId" clId="{AEB1EBC0-CA18-485D-8557-1728BEC2C17C}" dt="2023-09-01T17:25:43.056" v="200"/>
          <ac:spMkLst>
            <pc:docMk/>
            <pc:sldMk cId="2372124363" sldId="500"/>
            <ac:spMk id="23" creationId="{00000000-0000-0000-0000-000000000000}"/>
          </ac:spMkLst>
        </pc:spChg>
        <pc:picChg chg="del">
          <ac:chgData name="yashraj devrat" userId="f3324d809a6ff44e" providerId="LiveId" clId="{AEB1EBC0-CA18-485D-8557-1728BEC2C17C}" dt="2023-09-01T17:28:21.047" v="886" actId="21"/>
          <ac:picMkLst>
            <pc:docMk/>
            <pc:sldMk cId="2372124363" sldId="500"/>
            <ac:picMk id="19" creationId="{00000000-0000-0000-0000-000000000000}"/>
          </ac:picMkLst>
        </pc:picChg>
        <pc:picChg chg="del mod">
          <ac:chgData name="yashraj devrat" userId="f3324d809a6ff44e" providerId="LiveId" clId="{AEB1EBC0-CA18-485D-8557-1728BEC2C17C}" dt="2023-09-01T17:28:17.816" v="884" actId="21"/>
          <ac:picMkLst>
            <pc:docMk/>
            <pc:sldMk cId="2372124363" sldId="500"/>
            <ac:picMk id="22" creationId="{AEF875FC-3D34-4313-A48E-091A2AD82F9A}"/>
          </ac:picMkLst>
        </pc:picChg>
      </pc:sldChg>
      <pc:sldChg chg="delSp modSp mod">
        <pc:chgData name="yashraj devrat" userId="f3324d809a6ff44e" providerId="LiveId" clId="{AEB1EBC0-CA18-485D-8557-1728BEC2C17C}" dt="2023-09-01T17:28:26.453" v="890" actId="21"/>
        <pc:sldMkLst>
          <pc:docMk/>
          <pc:sldMk cId="1372480663" sldId="501"/>
        </pc:sldMkLst>
        <pc:spChg chg="del mod">
          <ac:chgData name="yashraj devrat" userId="f3324d809a6ff44e" providerId="LiveId" clId="{AEB1EBC0-CA18-485D-8557-1728BEC2C17C}" dt="2023-09-01T17:26:23.956" v="228"/>
          <ac:spMkLst>
            <pc:docMk/>
            <pc:sldMk cId="1372480663" sldId="501"/>
            <ac:spMk id="7" creationId="{00000000-0000-0000-0000-000000000000}"/>
          </ac:spMkLst>
        </pc:spChg>
        <pc:spChg chg="del mod">
          <ac:chgData name="yashraj devrat" userId="f3324d809a6ff44e" providerId="LiveId" clId="{AEB1EBC0-CA18-485D-8557-1728BEC2C17C}" dt="2023-09-01T17:26:43.608" v="547"/>
          <ac:spMkLst>
            <pc:docMk/>
            <pc:sldMk cId="1372480663" sldId="501"/>
            <ac:spMk id="9" creationId="{00000000-0000-0000-0000-000000000000}"/>
          </ac:spMkLst>
        </pc:spChg>
        <pc:spChg chg="mod">
          <ac:chgData name="yashraj devrat" userId="f3324d809a6ff44e" providerId="LiveId" clId="{AEB1EBC0-CA18-485D-8557-1728BEC2C17C}" dt="2023-09-01T17:25:43.056" v="200"/>
          <ac:spMkLst>
            <pc:docMk/>
            <pc:sldMk cId="1372480663" sldId="501"/>
            <ac:spMk id="11" creationId="{00000000-0000-0000-0000-000000000000}"/>
          </ac:spMkLst>
        </pc:spChg>
        <pc:picChg chg="del mod">
          <ac:chgData name="yashraj devrat" userId="f3324d809a6ff44e" providerId="LiveId" clId="{AEB1EBC0-CA18-485D-8557-1728BEC2C17C}" dt="2023-09-01T17:28:24.359" v="888" actId="21"/>
          <ac:picMkLst>
            <pc:docMk/>
            <pc:sldMk cId="1372480663" sldId="501"/>
            <ac:picMk id="8" creationId="{00000000-0000-0000-0000-000000000000}"/>
          </ac:picMkLst>
        </pc:picChg>
        <pc:picChg chg="del mod">
          <ac:chgData name="yashraj devrat" userId="f3324d809a6ff44e" providerId="LiveId" clId="{AEB1EBC0-CA18-485D-8557-1728BEC2C17C}" dt="2023-09-01T17:28:26.453" v="890" actId="21"/>
          <ac:picMkLst>
            <pc:docMk/>
            <pc:sldMk cId="1372480663" sldId="501"/>
            <ac:picMk id="10" creationId="{AEF875FC-3D34-4313-A48E-091A2AD82F9A}"/>
          </ac:picMkLst>
        </pc:picChg>
      </pc:sldChg>
      <pc:sldChg chg="addSp delSp modSp mod">
        <pc:chgData name="yashraj devrat" userId="f3324d809a6ff44e" providerId="LiveId" clId="{AEB1EBC0-CA18-485D-8557-1728BEC2C17C}" dt="2023-09-01T17:28:33.032" v="896" actId="21"/>
        <pc:sldMkLst>
          <pc:docMk/>
          <pc:sldMk cId="2531296598" sldId="502"/>
        </pc:sldMkLst>
        <pc:spChg chg="del mod">
          <ac:chgData name="yashraj devrat" userId="f3324d809a6ff44e" providerId="LiveId" clId="{AEB1EBC0-CA18-485D-8557-1728BEC2C17C}" dt="2023-09-01T17:26:23.957" v="230"/>
          <ac:spMkLst>
            <pc:docMk/>
            <pc:sldMk cId="2531296598" sldId="502"/>
            <ac:spMk id="7" creationId="{00000000-0000-0000-0000-000000000000}"/>
          </ac:spMkLst>
        </pc:spChg>
        <pc:spChg chg="del mod">
          <ac:chgData name="yashraj devrat" userId="f3324d809a6ff44e" providerId="LiveId" clId="{AEB1EBC0-CA18-485D-8557-1728BEC2C17C}" dt="2023-09-01T17:26:43.608" v="549"/>
          <ac:spMkLst>
            <pc:docMk/>
            <pc:sldMk cId="2531296598" sldId="502"/>
            <ac:spMk id="9" creationId="{00000000-0000-0000-0000-000000000000}"/>
          </ac:spMkLst>
        </pc:spChg>
        <pc:spChg chg="mod">
          <ac:chgData name="yashraj devrat" userId="f3324d809a6ff44e" providerId="LiveId" clId="{AEB1EBC0-CA18-485D-8557-1728BEC2C17C}" dt="2023-09-01T17:25:43.056" v="200"/>
          <ac:spMkLst>
            <pc:docMk/>
            <pc:sldMk cId="2531296598" sldId="502"/>
            <ac:spMk id="11" creationId="{00000000-0000-0000-0000-000000000000}"/>
          </ac:spMkLst>
        </pc:spChg>
        <pc:picChg chg="add del mod">
          <ac:chgData name="yashraj devrat" userId="f3324d809a6ff44e" providerId="LiveId" clId="{AEB1EBC0-CA18-485D-8557-1728BEC2C17C}" dt="2023-09-01T17:28:30.890" v="894" actId="21"/>
          <ac:picMkLst>
            <pc:docMk/>
            <pc:sldMk cId="2531296598" sldId="502"/>
            <ac:picMk id="5" creationId="{D3EB3427-14E8-4D7D-08D8-F151AC382BA4}"/>
          </ac:picMkLst>
        </pc:picChg>
        <pc:picChg chg="del mod">
          <ac:chgData name="yashraj devrat" userId="f3324d809a6ff44e" providerId="LiveId" clId="{AEB1EBC0-CA18-485D-8557-1728BEC2C17C}" dt="2023-09-01T17:28:33.032" v="896" actId="21"/>
          <ac:picMkLst>
            <pc:docMk/>
            <pc:sldMk cId="2531296598" sldId="502"/>
            <ac:picMk id="8" creationId="{00000000-0000-0000-0000-000000000000}"/>
          </ac:picMkLst>
        </pc:picChg>
        <pc:picChg chg="del mod">
          <ac:chgData name="yashraj devrat" userId="f3324d809a6ff44e" providerId="LiveId" clId="{AEB1EBC0-CA18-485D-8557-1728BEC2C17C}" dt="2023-09-01T17:28:28.727" v="892" actId="21"/>
          <ac:picMkLst>
            <pc:docMk/>
            <pc:sldMk cId="2531296598" sldId="502"/>
            <ac:picMk id="10" creationId="{AEF875FC-3D34-4313-A48E-091A2AD82F9A}"/>
          </ac:picMkLst>
        </pc:picChg>
      </pc:sldChg>
      <pc:sldChg chg="delSp modSp mod">
        <pc:chgData name="yashraj devrat" userId="f3324d809a6ff44e" providerId="LiveId" clId="{AEB1EBC0-CA18-485D-8557-1728BEC2C17C}" dt="2023-09-01T17:28:39.380" v="900" actId="21"/>
        <pc:sldMkLst>
          <pc:docMk/>
          <pc:sldMk cId="3429850066" sldId="503"/>
        </pc:sldMkLst>
        <pc:spChg chg="mod">
          <ac:chgData name="yashraj devrat" userId="f3324d809a6ff44e" providerId="LiveId" clId="{AEB1EBC0-CA18-485D-8557-1728BEC2C17C}" dt="2023-09-01T17:28:37.821" v="899" actId="1076"/>
          <ac:spMkLst>
            <pc:docMk/>
            <pc:sldMk cId="3429850066" sldId="503"/>
            <ac:spMk id="6" creationId="{00000000-0000-0000-0000-000000000000}"/>
          </ac:spMkLst>
        </pc:spChg>
        <pc:spChg chg="del mod">
          <ac:chgData name="yashraj devrat" userId="f3324d809a6ff44e" providerId="LiveId" clId="{AEB1EBC0-CA18-485D-8557-1728BEC2C17C}" dt="2023-09-01T17:26:23.957" v="232"/>
          <ac:spMkLst>
            <pc:docMk/>
            <pc:sldMk cId="3429850066" sldId="503"/>
            <ac:spMk id="7" creationId="{00000000-0000-0000-0000-000000000000}"/>
          </ac:spMkLst>
        </pc:spChg>
        <pc:spChg chg="del mod">
          <ac:chgData name="yashraj devrat" userId="f3324d809a6ff44e" providerId="LiveId" clId="{AEB1EBC0-CA18-485D-8557-1728BEC2C17C}" dt="2023-09-01T17:26:43.609" v="551"/>
          <ac:spMkLst>
            <pc:docMk/>
            <pc:sldMk cId="3429850066" sldId="503"/>
            <ac:spMk id="9" creationId="{00000000-0000-0000-0000-000000000000}"/>
          </ac:spMkLst>
        </pc:spChg>
        <pc:spChg chg="mod">
          <ac:chgData name="yashraj devrat" userId="f3324d809a6ff44e" providerId="LiveId" clId="{AEB1EBC0-CA18-485D-8557-1728BEC2C17C}" dt="2023-09-01T17:25:43.056" v="200"/>
          <ac:spMkLst>
            <pc:docMk/>
            <pc:sldMk cId="3429850066" sldId="503"/>
            <ac:spMk id="11" creationId="{00000000-0000-0000-0000-000000000000}"/>
          </ac:spMkLst>
        </pc:spChg>
        <pc:picChg chg="del mod">
          <ac:chgData name="yashraj devrat" userId="f3324d809a6ff44e" providerId="LiveId" clId="{AEB1EBC0-CA18-485D-8557-1728BEC2C17C}" dt="2023-09-01T17:28:35.890" v="898" actId="21"/>
          <ac:picMkLst>
            <pc:docMk/>
            <pc:sldMk cId="3429850066" sldId="503"/>
            <ac:picMk id="8" creationId="{00000000-0000-0000-0000-000000000000}"/>
          </ac:picMkLst>
        </pc:picChg>
        <pc:picChg chg="del">
          <ac:chgData name="yashraj devrat" userId="f3324d809a6ff44e" providerId="LiveId" clId="{AEB1EBC0-CA18-485D-8557-1728BEC2C17C}" dt="2023-09-01T17:28:39.380" v="900" actId="21"/>
          <ac:picMkLst>
            <pc:docMk/>
            <pc:sldMk cId="3429850066" sldId="503"/>
            <ac:picMk id="10" creationId="{AEF875FC-3D34-4313-A48E-091A2AD82F9A}"/>
          </ac:picMkLst>
        </pc:picChg>
      </pc:sldChg>
      <pc:sldChg chg="delSp modSp mod">
        <pc:chgData name="yashraj devrat" userId="f3324d809a6ff44e" providerId="LiveId" clId="{AEB1EBC0-CA18-485D-8557-1728BEC2C17C}" dt="2023-09-01T17:28:44.333" v="904" actId="21"/>
        <pc:sldMkLst>
          <pc:docMk/>
          <pc:sldMk cId="1246637490" sldId="504"/>
        </pc:sldMkLst>
        <pc:spChg chg="del mod">
          <ac:chgData name="yashraj devrat" userId="f3324d809a6ff44e" providerId="LiveId" clId="{AEB1EBC0-CA18-485D-8557-1728BEC2C17C}" dt="2023-09-01T17:26:23.958" v="234"/>
          <ac:spMkLst>
            <pc:docMk/>
            <pc:sldMk cId="1246637490" sldId="504"/>
            <ac:spMk id="7" creationId="{00000000-0000-0000-0000-000000000000}"/>
          </ac:spMkLst>
        </pc:spChg>
        <pc:spChg chg="del mod">
          <ac:chgData name="yashraj devrat" userId="f3324d809a6ff44e" providerId="LiveId" clId="{AEB1EBC0-CA18-485D-8557-1728BEC2C17C}" dt="2023-09-01T17:26:43.609" v="553"/>
          <ac:spMkLst>
            <pc:docMk/>
            <pc:sldMk cId="1246637490" sldId="504"/>
            <ac:spMk id="9" creationId="{00000000-0000-0000-0000-000000000000}"/>
          </ac:spMkLst>
        </pc:spChg>
        <pc:spChg chg="mod">
          <ac:chgData name="yashraj devrat" userId="f3324d809a6ff44e" providerId="LiveId" clId="{AEB1EBC0-CA18-485D-8557-1728BEC2C17C}" dt="2023-09-01T17:25:43.056" v="200"/>
          <ac:spMkLst>
            <pc:docMk/>
            <pc:sldMk cId="1246637490" sldId="504"/>
            <ac:spMk id="11" creationId="{00000000-0000-0000-0000-000000000000}"/>
          </ac:spMkLst>
        </pc:spChg>
        <pc:picChg chg="del mod">
          <ac:chgData name="yashraj devrat" userId="f3324d809a6ff44e" providerId="LiveId" clId="{AEB1EBC0-CA18-485D-8557-1728BEC2C17C}" dt="2023-09-01T17:28:44.333" v="904" actId="21"/>
          <ac:picMkLst>
            <pc:docMk/>
            <pc:sldMk cId="1246637490" sldId="504"/>
            <ac:picMk id="8" creationId="{00000000-0000-0000-0000-000000000000}"/>
          </ac:picMkLst>
        </pc:picChg>
        <pc:picChg chg="del mod">
          <ac:chgData name="yashraj devrat" userId="f3324d809a6ff44e" providerId="LiveId" clId="{AEB1EBC0-CA18-485D-8557-1728BEC2C17C}" dt="2023-09-01T17:28:42.003" v="902" actId="21"/>
          <ac:picMkLst>
            <pc:docMk/>
            <pc:sldMk cId="1246637490" sldId="504"/>
            <ac:picMk id="10" creationId="{AEF875FC-3D34-4313-A48E-091A2AD82F9A}"/>
          </ac:picMkLst>
        </pc:picChg>
      </pc:sldChg>
      <pc:sldChg chg="delSp modSp mod">
        <pc:chgData name="yashraj devrat" userId="f3324d809a6ff44e" providerId="LiveId" clId="{AEB1EBC0-CA18-485D-8557-1728BEC2C17C}" dt="2023-09-01T17:28:48.999" v="908" actId="21"/>
        <pc:sldMkLst>
          <pc:docMk/>
          <pc:sldMk cId="4107235989" sldId="506"/>
        </pc:sldMkLst>
        <pc:spChg chg="del mod">
          <ac:chgData name="yashraj devrat" userId="f3324d809a6ff44e" providerId="LiveId" clId="{AEB1EBC0-CA18-485D-8557-1728BEC2C17C}" dt="2023-09-01T17:26:23.959" v="236"/>
          <ac:spMkLst>
            <pc:docMk/>
            <pc:sldMk cId="4107235989" sldId="506"/>
            <ac:spMk id="8" creationId="{00000000-0000-0000-0000-000000000000}"/>
          </ac:spMkLst>
        </pc:spChg>
        <pc:spChg chg="del mod">
          <ac:chgData name="yashraj devrat" userId="f3324d809a6ff44e" providerId="LiveId" clId="{AEB1EBC0-CA18-485D-8557-1728BEC2C17C}" dt="2023-09-01T17:26:43.610" v="555"/>
          <ac:spMkLst>
            <pc:docMk/>
            <pc:sldMk cId="4107235989" sldId="506"/>
            <ac:spMk id="10" creationId="{00000000-0000-0000-0000-000000000000}"/>
          </ac:spMkLst>
        </pc:spChg>
        <pc:spChg chg="mod">
          <ac:chgData name="yashraj devrat" userId="f3324d809a6ff44e" providerId="LiveId" clId="{AEB1EBC0-CA18-485D-8557-1728BEC2C17C}" dt="2023-09-01T17:25:43.056" v="200"/>
          <ac:spMkLst>
            <pc:docMk/>
            <pc:sldMk cId="4107235989" sldId="506"/>
            <ac:spMk id="12" creationId="{00000000-0000-0000-0000-000000000000}"/>
          </ac:spMkLst>
        </pc:spChg>
        <pc:picChg chg="del mod">
          <ac:chgData name="yashraj devrat" userId="f3324d809a6ff44e" providerId="LiveId" clId="{AEB1EBC0-CA18-485D-8557-1728BEC2C17C}" dt="2023-09-01T17:28:46.748" v="906" actId="21"/>
          <ac:picMkLst>
            <pc:docMk/>
            <pc:sldMk cId="4107235989" sldId="506"/>
            <ac:picMk id="9" creationId="{00000000-0000-0000-0000-000000000000}"/>
          </ac:picMkLst>
        </pc:picChg>
        <pc:picChg chg="del mod">
          <ac:chgData name="yashraj devrat" userId="f3324d809a6ff44e" providerId="LiveId" clId="{AEB1EBC0-CA18-485D-8557-1728BEC2C17C}" dt="2023-09-01T17:28:48.999" v="908" actId="21"/>
          <ac:picMkLst>
            <pc:docMk/>
            <pc:sldMk cId="4107235989" sldId="506"/>
            <ac:picMk id="11" creationId="{AEF875FC-3D34-4313-A48E-091A2AD82F9A}"/>
          </ac:picMkLst>
        </pc:picChg>
      </pc:sldChg>
      <pc:sldChg chg="delSp modSp mod">
        <pc:chgData name="yashraj devrat" userId="f3324d809a6ff44e" providerId="LiveId" clId="{AEB1EBC0-CA18-485D-8557-1728BEC2C17C}" dt="2023-09-01T17:29:17.343" v="912" actId="21"/>
        <pc:sldMkLst>
          <pc:docMk/>
          <pc:sldMk cId="1654833865" sldId="507"/>
        </pc:sldMkLst>
        <pc:spChg chg="del mod">
          <ac:chgData name="yashraj devrat" userId="f3324d809a6ff44e" providerId="LiveId" clId="{AEB1EBC0-CA18-485D-8557-1728BEC2C17C}" dt="2023-09-01T17:26:23.959" v="238"/>
          <ac:spMkLst>
            <pc:docMk/>
            <pc:sldMk cId="1654833865" sldId="507"/>
            <ac:spMk id="8" creationId="{00000000-0000-0000-0000-000000000000}"/>
          </ac:spMkLst>
        </pc:spChg>
        <pc:spChg chg="del mod">
          <ac:chgData name="yashraj devrat" userId="f3324d809a6ff44e" providerId="LiveId" clId="{AEB1EBC0-CA18-485D-8557-1728BEC2C17C}" dt="2023-09-01T17:26:43.610" v="557"/>
          <ac:spMkLst>
            <pc:docMk/>
            <pc:sldMk cId="1654833865" sldId="507"/>
            <ac:spMk id="10" creationId="{00000000-0000-0000-0000-000000000000}"/>
          </ac:spMkLst>
        </pc:spChg>
        <pc:spChg chg="mod">
          <ac:chgData name="yashraj devrat" userId="f3324d809a6ff44e" providerId="LiveId" clId="{AEB1EBC0-CA18-485D-8557-1728BEC2C17C}" dt="2023-09-01T17:25:43.056" v="200"/>
          <ac:spMkLst>
            <pc:docMk/>
            <pc:sldMk cId="1654833865" sldId="507"/>
            <ac:spMk id="12" creationId="{00000000-0000-0000-0000-000000000000}"/>
          </ac:spMkLst>
        </pc:spChg>
        <pc:picChg chg="del mod">
          <ac:chgData name="yashraj devrat" userId="f3324d809a6ff44e" providerId="LiveId" clId="{AEB1EBC0-CA18-485D-8557-1728BEC2C17C}" dt="2023-09-01T17:29:17.343" v="912" actId="21"/>
          <ac:picMkLst>
            <pc:docMk/>
            <pc:sldMk cId="1654833865" sldId="507"/>
            <ac:picMk id="9" creationId="{00000000-0000-0000-0000-000000000000}"/>
          </ac:picMkLst>
        </pc:picChg>
        <pc:picChg chg="del mod">
          <ac:chgData name="yashraj devrat" userId="f3324d809a6ff44e" providerId="LiveId" clId="{AEB1EBC0-CA18-485D-8557-1728BEC2C17C}" dt="2023-09-01T17:29:14.622" v="910" actId="21"/>
          <ac:picMkLst>
            <pc:docMk/>
            <pc:sldMk cId="1654833865" sldId="507"/>
            <ac:picMk id="11" creationId="{AEF875FC-3D34-4313-A48E-091A2AD82F9A}"/>
          </ac:picMkLst>
        </pc:picChg>
      </pc:sldChg>
      <pc:sldChg chg="delSp modSp mod">
        <pc:chgData name="yashraj devrat" userId="f3324d809a6ff44e" providerId="LiveId" clId="{AEB1EBC0-CA18-485D-8557-1728BEC2C17C}" dt="2023-09-01T17:29:20.757" v="914" actId="21"/>
        <pc:sldMkLst>
          <pc:docMk/>
          <pc:sldMk cId="1583517949" sldId="508"/>
        </pc:sldMkLst>
        <pc:spChg chg="mod">
          <ac:chgData name="yashraj devrat" userId="f3324d809a6ff44e" providerId="LiveId" clId="{AEB1EBC0-CA18-485D-8557-1728BEC2C17C}" dt="2023-09-01T17:25:43.056" v="200"/>
          <ac:spMkLst>
            <pc:docMk/>
            <pc:sldMk cId="1583517949" sldId="508"/>
            <ac:spMk id="5" creationId="{00000000-0000-0000-0000-000000000000}"/>
          </ac:spMkLst>
        </pc:spChg>
        <pc:spChg chg="del mod">
          <ac:chgData name="yashraj devrat" userId="f3324d809a6ff44e" providerId="LiveId" clId="{AEB1EBC0-CA18-485D-8557-1728BEC2C17C}" dt="2023-09-01T17:26:23.961" v="240"/>
          <ac:spMkLst>
            <pc:docMk/>
            <pc:sldMk cId="1583517949" sldId="508"/>
            <ac:spMk id="11" creationId="{00000000-0000-0000-0000-000000000000}"/>
          </ac:spMkLst>
        </pc:spChg>
        <pc:spChg chg="del mod">
          <ac:chgData name="yashraj devrat" userId="f3324d809a6ff44e" providerId="LiveId" clId="{AEB1EBC0-CA18-485D-8557-1728BEC2C17C}" dt="2023-09-01T17:26:43.611" v="559"/>
          <ac:spMkLst>
            <pc:docMk/>
            <pc:sldMk cId="1583517949" sldId="508"/>
            <ac:spMk id="15" creationId="{00000000-0000-0000-0000-000000000000}"/>
          </ac:spMkLst>
        </pc:spChg>
        <pc:spChg chg="mod">
          <ac:chgData name="yashraj devrat" userId="f3324d809a6ff44e" providerId="LiveId" clId="{AEB1EBC0-CA18-485D-8557-1728BEC2C17C}" dt="2023-09-01T17:25:43.056" v="200"/>
          <ac:spMkLst>
            <pc:docMk/>
            <pc:sldMk cId="1583517949" sldId="508"/>
            <ac:spMk id="17" creationId="{00000000-0000-0000-0000-000000000000}"/>
          </ac:spMkLst>
        </pc:spChg>
        <pc:picChg chg="del mod">
          <ac:chgData name="yashraj devrat" userId="f3324d809a6ff44e" providerId="LiveId" clId="{AEB1EBC0-CA18-485D-8557-1728BEC2C17C}" dt="2023-09-01T17:29:20.757" v="914" actId="21"/>
          <ac:picMkLst>
            <pc:docMk/>
            <pc:sldMk cId="1583517949" sldId="508"/>
            <ac:picMk id="14" creationId="{00000000-0000-0000-0000-000000000000}"/>
          </ac:picMkLst>
        </pc:picChg>
      </pc:sldChg>
      <pc:sldChg chg="delSp modSp mod">
        <pc:chgData name="yashraj devrat" userId="f3324d809a6ff44e" providerId="LiveId" clId="{AEB1EBC0-CA18-485D-8557-1728BEC2C17C}" dt="2023-09-01T17:29:26.328" v="918" actId="21"/>
        <pc:sldMkLst>
          <pc:docMk/>
          <pc:sldMk cId="2665563933" sldId="509"/>
        </pc:sldMkLst>
        <pc:spChg chg="del mod">
          <ac:chgData name="yashraj devrat" userId="f3324d809a6ff44e" providerId="LiveId" clId="{AEB1EBC0-CA18-485D-8557-1728BEC2C17C}" dt="2023-09-01T17:26:23.965" v="244"/>
          <ac:spMkLst>
            <pc:docMk/>
            <pc:sldMk cId="2665563933" sldId="509"/>
            <ac:spMk id="3" creationId="{00000000-0000-0000-0000-000000000000}"/>
          </ac:spMkLst>
        </pc:spChg>
        <pc:spChg chg="del mod">
          <ac:chgData name="yashraj devrat" userId="f3324d809a6ff44e" providerId="LiveId" clId="{AEB1EBC0-CA18-485D-8557-1728BEC2C17C}" dt="2023-09-01T17:26:43.613" v="563"/>
          <ac:spMkLst>
            <pc:docMk/>
            <pc:sldMk cId="2665563933" sldId="509"/>
            <ac:spMk id="5" creationId="{00000000-0000-0000-0000-000000000000}"/>
          </ac:spMkLst>
        </pc:spChg>
        <pc:spChg chg="mod">
          <ac:chgData name="yashraj devrat" userId="f3324d809a6ff44e" providerId="LiveId" clId="{AEB1EBC0-CA18-485D-8557-1728BEC2C17C}" dt="2023-09-01T17:25:43.056" v="200"/>
          <ac:spMkLst>
            <pc:docMk/>
            <pc:sldMk cId="2665563933" sldId="509"/>
            <ac:spMk id="7" creationId="{00000000-0000-0000-0000-000000000000}"/>
          </ac:spMkLst>
        </pc:spChg>
        <pc:picChg chg="del mod">
          <ac:chgData name="yashraj devrat" userId="f3324d809a6ff44e" providerId="LiveId" clId="{AEB1EBC0-CA18-485D-8557-1728BEC2C17C}" dt="2023-09-01T17:29:26.328" v="918" actId="21"/>
          <ac:picMkLst>
            <pc:docMk/>
            <pc:sldMk cId="2665563933" sldId="509"/>
            <ac:picMk id="4" creationId="{00000000-0000-0000-0000-000000000000}"/>
          </ac:picMkLst>
        </pc:picChg>
      </pc:sldChg>
      <pc:sldChg chg="delSp modSp mod">
        <pc:chgData name="yashraj devrat" userId="f3324d809a6ff44e" providerId="LiveId" clId="{AEB1EBC0-CA18-485D-8557-1728BEC2C17C}" dt="2023-09-01T17:29:23.160" v="916" actId="21"/>
        <pc:sldMkLst>
          <pc:docMk/>
          <pc:sldMk cId="2694914209" sldId="510"/>
        </pc:sldMkLst>
        <pc:spChg chg="del mod">
          <ac:chgData name="yashraj devrat" userId="f3324d809a6ff44e" providerId="LiveId" clId="{AEB1EBC0-CA18-485D-8557-1728BEC2C17C}" dt="2023-09-01T17:26:23.963" v="242"/>
          <ac:spMkLst>
            <pc:docMk/>
            <pc:sldMk cId="2694914209" sldId="510"/>
            <ac:spMk id="6" creationId="{00000000-0000-0000-0000-000000000000}"/>
          </ac:spMkLst>
        </pc:spChg>
        <pc:spChg chg="del mod">
          <ac:chgData name="yashraj devrat" userId="f3324d809a6ff44e" providerId="LiveId" clId="{AEB1EBC0-CA18-485D-8557-1728BEC2C17C}" dt="2023-09-01T17:26:43.611" v="561"/>
          <ac:spMkLst>
            <pc:docMk/>
            <pc:sldMk cId="2694914209" sldId="510"/>
            <ac:spMk id="8" creationId="{00000000-0000-0000-0000-000000000000}"/>
          </ac:spMkLst>
        </pc:spChg>
        <pc:spChg chg="mod">
          <ac:chgData name="yashraj devrat" userId="f3324d809a6ff44e" providerId="LiveId" clId="{AEB1EBC0-CA18-485D-8557-1728BEC2C17C}" dt="2023-09-01T17:25:43.056" v="200"/>
          <ac:spMkLst>
            <pc:docMk/>
            <pc:sldMk cId="2694914209" sldId="510"/>
            <ac:spMk id="10" creationId="{00000000-0000-0000-0000-000000000000}"/>
          </ac:spMkLst>
        </pc:spChg>
        <pc:picChg chg="del mod">
          <ac:chgData name="yashraj devrat" userId="f3324d809a6ff44e" providerId="LiveId" clId="{AEB1EBC0-CA18-485D-8557-1728BEC2C17C}" dt="2023-09-01T17:29:23.160" v="916" actId="21"/>
          <ac:picMkLst>
            <pc:docMk/>
            <pc:sldMk cId="2694914209" sldId="510"/>
            <ac:picMk id="7" creationId="{00000000-0000-0000-0000-000000000000}"/>
          </ac:picMkLst>
        </pc:picChg>
      </pc:sldChg>
      <pc:sldChg chg="delSp modSp mod">
        <pc:chgData name="yashraj devrat" userId="f3324d809a6ff44e" providerId="LiveId" clId="{AEB1EBC0-CA18-485D-8557-1728BEC2C17C}" dt="2023-09-01T17:29:29.076" v="920" actId="21"/>
        <pc:sldMkLst>
          <pc:docMk/>
          <pc:sldMk cId="2772597552" sldId="511"/>
        </pc:sldMkLst>
        <pc:spChg chg="del mod">
          <ac:chgData name="yashraj devrat" userId="f3324d809a6ff44e" providerId="LiveId" clId="{AEB1EBC0-CA18-485D-8557-1728BEC2C17C}" dt="2023-09-01T17:26:23.966" v="246"/>
          <ac:spMkLst>
            <pc:docMk/>
            <pc:sldMk cId="2772597552" sldId="511"/>
            <ac:spMk id="3" creationId="{00000000-0000-0000-0000-000000000000}"/>
          </ac:spMkLst>
        </pc:spChg>
        <pc:spChg chg="del mod">
          <ac:chgData name="yashraj devrat" userId="f3324d809a6ff44e" providerId="LiveId" clId="{AEB1EBC0-CA18-485D-8557-1728BEC2C17C}" dt="2023-09-01T17:26:43.613" v="565"/>
          <ac:spMkLst>
            <pc:docMk/>
            <pc:sldMk cId="2772597552" sldId="511"/>
            <ac:spMk id="5" creationId="{00000000-0000-0000-0000-000000000000}"/>
          </ac:spMkLst>
        </pc:spChg>
        <pc:spChg chg="mod">
          <ac:chgData name="yashraj devrat" userId="f3324d809a6ff44e" providerId="LiveId" clId="{AEB1EBC0-CA18-485D-8557-1728BEC2C17C}" dt="2023-09-01T17:25:43.056" v="200"/>
          <ac:spMkLst>
            <pc:docMk/>
            <pc:sldMk cId="2772597552" sldId="511"/>
            <ac:spMk id="7" creationId="{00000000-0000-0000-0000-000000000000}"/>
          </ac:spMkLst>
        </pc:spChg>
        <pc:picChg chg="del mod">
          <ac:chgData name="yashraj devrat" userId="f3324d809a6ff44e" providerId="LiveId" clId="{AEB1EBC0-CA18-485D-8557-1728BEC2C17C}" dt="2023-09-01T17:29:29.076" v="920" actId="21"/>
          <ac:picMkLst>
            <pc:docMk/>
            <pc:sldMk cId="2772597552" sldId="511"/>
            <ac:picMk id="4" creationId="{00000000-0000-0000-0000-000000000000}"/>
          </ac:picMkLst>
        </pc:picChg>
      </pc:sldChg>
      <pc:sldChg chg="delSp modSp mod">
        <pc:chgData name="yashraj devrat" userId="f3324d809a6ff44e" providerId="LiveId" clId="{AEB1EBC0-CA18-485D-8557-1728BEC2C17C}" dt="2023-09-01T17:29:31.606" v="922" actId="21"/>
        <pc:sldMkLst>
          <pc:docMk/>
          <pc:sldMk cId="2416297631" sldId="512"/>
        </pc:sldMkLst>
        <pc:spChg chg="del mod">
          <ac:chgData name="yashraj devrat" userId="f3324d809a6ff44e" providerId="LiveId" clId="{AEB1EBC0-CA18-485D-8557-1728BEC2C17C}" dt="2023-09-01T17:26:23.966" v="248"/>
          <ac:spMkLst>
            <pc:docMk/>
            <pc:sldMk cId="2416297631" sldId="512"/>
            <ac:spMk id="3" creationId="{00000000-0000-0000-0000-000000000000}"/>
          </ac:spMkLst>
        </pc:spChg>
        <pc:spChg chg="del mod">
          <ac:chgData name="yashraj devrat" userId="f3324d809a6ff44e" providerId="LiveId" clId="{AEB1EBC0-CA18-485D-8557-1728BEC2C17C}" dt="2023-09-01T17:26:43.614" v="567"/>
          <ac:spMkLst>
            <pc:docMk/>
            <pc:sldMk cId="2416297631" sldId="512"/>
            <ac:spMk id="5" creationId="{00000000-0000-0000-0000-000000000000}"/>
          </ac:spMkLst>
        </pc:spChg>
        <pc:spChg chg="mod">
          <ac:chgData name="yashraj devrat" userId="f3324d809a6ff44e" providerId="LiveId" clId="{AEB1EBC0-CA18-485D-8557-1728BEC2C17C}" dt="2023-09-01T17:25:43.056" v="200"/>
          <ac:spMkLst>
            <pc:docMk/>
            <pc:sldMk cId="2416297631" sldId="512"/>
            <ac:spMk id="7" creationId="{00000000-0000-0000-0000-000000000000}"/>
          </ac:spMkLst>
        </pc:spChg>
        <pc:picChg chg="del mod">
          <ac:chgData name="yashraj devrat" userId="f3324d809a6ff44e" providerId="LiveId" clId="{AEB1EBC0-CA18-485D-8557-1728BEC2C17C}" dt="2023-09-01T17:29:31.606" v="922" actId="21"/>
          <ac:picMkLst>
            <pc:docMk/>
            <pc:sldMk cId="2416297631" sldId="512"/>
            <ac:picMk id="4" creationId="{00000000-0000-0000-0000-000000000000}"/>
          </ac:picMkLst>
        </pc:picChg>
      </pc:sldChg>
      <pc:sldChg chg="delSp modSp mod">
        <pc:chgData name="yashraj devrat" userId="f3324d809a6ff44e" providerId="LiveId" clId="{AEB1EBC0-CA18-485D-8557-1728BEC2C17C}" dt="2023-09-01T17:29:33.850" v="924" actId="21"/>
        <pc:sldMkLst>
          <pc:docMk/>
          <pc:sldMk cId="905166359" sldId="513"/>
        </pc:sldMkLst>
        <pc:spChg chg="del mod">
          <ac:chgData name="yashraj devrat" userId="f3324d809a6ff44e" providerId="LiveId" clId="{AEB1EBC0-CA18-485D-8557-1728BEC2C17C}" dt="2023-09-01T17:26:23.966" v="250"/>
          <ac:spMkLst>
            <pc:docMk/>
            <pc:sldMk cId="905166359" sldId="513"/>
            <ac:spMk id="3" creationId="{00000000-0000-0000-0000-000000000000}"/>
          </ac:spMkLst>
        </pc:spChg>
        <pc:spChg chg="del mod">
          <ac:chgData name="yashraj devrat" userId="f3324d809a6ff44e" providerId="LiveId" clId="{AEB1EBC0-CA18-485D-8557-1728BEC2C17C}" dt="2023-09-01T17:26:43.614" v="569"/>
          <ac:spMkLst>
            <pc:docMk/>
            <pc:sldMk cId="905166359" sldId="513"/>
            <ac:spMk id="5" creationId="{00000000-0000-0000-0000-000000000000}"/>
          </ac:spMkLst>
        </pc:spChg>
        <pc:spChg chg="mod">
          <ac:chgData name="yashraj devrat" userId="f3324d809a6ff44e" providerId="LiveId" clId="{AEB1EBC0-CA18-485D-8557-1728BEC2C17C}" dt="2023-09-01T17:25:43.056" v="200"/>
          <ac:spMkLst>
            <pc:docMk/>
            <pc:sldMk cId="905166359" sldId="513"/>
            <ac:spMk id="7" creationId="{00000000-0000-0000-0000-000000000000}"/>
          </ac:spMkLst>
        </pc:spChg>
        <pc:picChg chg="del mod">
          <ac:chgData name="yashraj devrat" userId="f3324d809a6ff44e" providerId="LiveId" clId="{AEB1EBC0-CA18-485D-8557-1728BEC2C17C}" dt="2023-09-01T17:29:33.850" v="924" actId="21"/>
          <ac:picMkLst>
            <pc:docMk/>
            <pc:sldMk cId="905166359" sldId="513"/>
            <ac:picMk id="4" creationId="{00000000-0000-0000-0000-000000000000}"/>
          </ac:picMkLst>
        </pc:picChg>
      </pc:sldChg>
      <pc:sldChg chg="delSp modSp mod">
        <pc:chgData name="yashraj devrat" userId="f3324d809a6ff44e" providerId="LiveId" clId="{AEB1EBC0-CA18-485D-8557-1728BEC2C17C}" dt="2023-09-01T17:29:35.928" v="926" actId="21"/>
        <pc:sldMkLst>
          <pc:docMk/>
          <pc:sldMk cId="745731824" sldId="514"/>
        </pc:sldMkLst>
        <pc:spChg chg="del mod">
          <ac:chgData name="yashraj devrat" userId="f3324d809a6ff44e" providerId="LiveId" clId="{AEB1EBC0-CA18-485D-8557-1728BEC2C17C}" dt="2023-09-01T17:26:23.967" v="252"/>
          <ac:spMkLst>
            <pc:docMk/>
            <pc:sldMk cId="745731824" sldId="514"/>
            <ac:spMk id="3" creationId="{00000000-0000-0000-0000-000000000000}"/>
          </ac:spMkLst>
        </pc:spChg>
        <pc:spChg chg="del mod">
          <ac:chgData name="yashraj devrat" userId="f3324d809a6ff44e" providerId="LiveId" clId="{AEB1EBC0-CA18-485D-8557-1728BEC2C17C}" dt="2023-09-01T17:26:43.614" v="571"/>
          <ac:spMkLst>
            <pc:docMk/>
            <pc:sldMk cId="745731824" sldId="514"/>
            <ac:spMk id="5" creationId="{00000000-0000-0000-0000-000000000000}"/>
          </ac:spMkLst>
        </pc:spChg>
        <pc:spChg chg="mod">
          <ac:chgData name="yashraj devrat" userId="f3324d809a6ff44e" providerId="LiveId" clId="{AEB1EBC0-CA18-485D-8557-1728BEC2C17C}" dt="2023-09-01T17:25:43.056" v="200"/>
          <ac:spMkLst>
            <pc:docMk/>
            <pc:sldMk cId="745731824" sldId="514"/>
            <ac:spMk id="7" creationId="{00000000-0000-0000-0000-000000000000}"/>
          </ac:spMkLst>
        </pc:spChg>
        <pc:picChg chg="del mod">
          <ac:chgData name="yashraj devrat" userId="f3324d809a6ff44e" providerId="LiveId" clId="{AEB1EBC0-CA18-485D-8557-1728BEC2C17C}" dt="2023-09-01T17:29:35.928" v="926" actId="21"/>
          <ac:picMkLst>
            <pc:docMk/>
            <pc:sldMk cId="745731824" sldId="514"/>
            <ac:picMk id="4" creationId="{00000000-0000-0000-0000-000000000000}"/>
          </ac:picMkLst>
        </pc:picChg>
      </pc:sldChg>
      <pc:sldChg chg="delSp modSp mod">
        <pc:chgData name="yashraj devrat" userId="f3324d809a6ff44e" providerId="LiveId" clId="{AEB1EBC0-CA18-485D-8557-1728BEC2C17C}" dt="2023-09-01T17:29:37.948" v="928" actId="21"/>
        <pc:sldMkLst>
          <pc:docMk/>
          <pc:sldMk cId="4070362628" sldId="515"/>
        </pc:sldMkLst>
        <pc:spChg chg="del mod">
          <ac:chgData name="yashraj devrat" userId="f3324d809a6ff44e" providerId="LiveId" clId="{AEB1EBC0-CA18-485D-8557-1728BEC2C17C}" dt="2023-09-01T17:26:23.967" v="254"/>
          <ac:spMkLst>
            <pc:docMk/>
            <pc:sldMk cId="4070362628" sldId="515"/>
            <ac:spMk id="3" creationId="{00000000-0000-0000-0000-000000000000}"/>
          </ac:spMkLst>
        </pc:spChg>
        <pc:spChg chg="del mod">
          <ac:chgData name="yashraj devrat" userId="f3324d809a6ff44e" providerId="LiveId" clId="{AEB1EBC0-CA18-485D-8557-1728BEC2C17C}" dt="2023-09-01T17:26:43.615" v="573"/>
          <ac:spMkLst>
            <pc:docMk/>
            <pc:sldMk cId="4070362628" sldId="515"/>
            <ac:spMk id="5" creationId="{00000000-0000-0000-0000-000000000000}"/>
          </ac:spMkLst>
        </pc:spChg>
        <pc:spChg chg="mod">
          <ac:chgData name="yashraj devrat" userId="f3324d809a6ff44e" providerId="LiveId" clId="{AEB1EBC0-CA18-485D-8557-1728BEC2C17C}" dt="2023-09-01T17:25:43.056" v="200"/>
          <ac:spMkLst>
            <pc:docMk/>
            <pc:sldMk cId="4070362628" sldId="515"/>
            <ac:spMk id="7" creationId="{00000000-0000-0000-0000-000000000000}"/>
          </ac:spMkLst>
        </pc:spChg>
        <pc:picChg chg="del mod">
          <ac:chgData name="yashraj devrat" userId="f3324d809a6ff44e" providerId="LiveId" clId="{AEB1EBC0-CA18-485D-8557-1728BEC2C17C}" dt="2023-09-01T17:29:37.948" v="928" actId="21"/>
          <ac:picMkLst>
            <pc:docMk/>
            <pc:sldMk cId="4070362628" sldId="515"/>
            <ac:picMk id="4" creationId="{00000000-0000-0000-0000-000000000000}"/>
          </ac:picMkLst>
        </pc:picChg>
      </pc:sldChg>
      <pc:sldChg chg="delSp modSp mod">
        <pc:chgData name="yashraj devrat" userId="f3324d809a6ff44e" providerId="LiveId" clId="{AEB1EBC0-CA18-485D-8557-1728BEC2C17C}" dt="2023-09-01T17:29:39.957" v="930" actId="21"/>
        <pc:sldMkLst>
          <pc:docMk/>
          <pc:sldMk cId="1147021511" sldId="516"/>
        </pc:sldMkLst>
        <pc:spChg chg="del mod">
          <ac:chgData name="yashraj devrat" userId="f3324d809a6ff44e" providerId="LiveId" clId="{AEB1EBC0-CA18-485D-8557-1728BEC2C17C}" dt="2023-09-01T17:26:23.968" v="256"/>
          <ac:spMkLst>
            <pc:docMk/>
            <pc:sldMk cId="1147021511" sldId="516"/>
            <ac:spMk id="3" creationId="{00000000-0000-0000-0000-000000000000}"/>
          </ac:spMkLst>
        </pc:spChg>
        <pc:spChg chg="del mod">
          <ac:chgData name="yashraj devrat" userId="f3324d809a6ff44e" providerId="LiveId" clId="{AEB1EBC0-CA18-485D-8557-1728BEC2C17C}" dt="2023-09-01T17:26:43.615" v="575"/>
          <ac:spMkLst>
            <pc:docMk/>
            <pc:sldMk cId="1147021511" sldId="516"/>
            <ac:spMk id="5" creationId="{00000000-0000-0000-0000-000000000000}"/>
          </ac:spMkLst>
        </pc:spChg>
        <pc:spChg chg="mod">
          <ac:chgData name="yashraj devrat" userId="f3324d809a6ff44e" providerId="LiveId" clId="{AEB1EBC0-CA18-485D-8557-1728BEC2C17C}" dt="2023-09-01T17:25:43.056" v="200"/>
          <ac:spMkLst>
            <pc:docMk/>
            <pc:sldMk cId="1147021511" sldId="516"/>
            <ac:spMk id="7" creationId="{00000000-0000-0000-0000-000000000000}"/>
          </ac:spMkLst>
        </pc:spChg>
        <pc:picChg chg="del mod">
          <ac:chgData name="yashraj devrat" userId="f3324d809a6ff44e" providerId="LiveId" clId="{AEB1EBC0-CA18-485D-8557-1728BEC2C17C}" dt="2023-09-01T17:29:39.957" v="930" actId="21"/>
          <ac:picMkLst>
            <pc:docMk/>
            <pc:sldMk cId="1147021511" sldId="516"/>
            <ac:picMk id="4" creationId="{00000000-0000-0000-0000-000000000000}"/>
          </ac:picMkLst>
        </pc:picChg>
      </pc:sldChg>
      <pc:sldChg chg="delSp modSp mod">
        <pc:chgData name="yashraj devrat" userId="f3324d809a6ff44e" providerId="LiveId" clId="{AEB1EBC0-CA18-485D-8557-1728BEC2C17C}" dt="2023-09-01T17:29:42.074" v="932" actId="21"/>
        <pc:sldMkLst>
          <pc:docMk/>
          <pc:sldMk cId="1277128360" sldId="517"/>
        </pc:sldMkLst>
        <pc:spChg chg="mod">
          <ac:chgData name="yashraj devrat" userId="f3324d809a6ff44e" providerId="LiveId" clId="{AEB1EBC0-CA18-485D-8557-1728BEC2C17C}" dt="2023-09-01T17:25:43.056" v="200"/>
          <ac:spMkLst>
            <pc:docMk/>
            <pc:sldMk cId="1277128360" sldId="517"/>
            <ac:spMk id="5" creationId="{00000000-0000-0000-0000-000000000000}"/>
          </ac:spMkLst>
        </pc:spChg>
        <pc:spChg chg="del mod">
          <ac:chgData name="yashraj devrat" userId="f3324d809a6ff44e" providerId="LiveId" clId="{AEB1EBC0-CA18-485D-8557-1728BEC2C17C}" dt="2023-09-01T17:26:23.968" v="258"/>
          <ac:spMkLst>
            <pc:docMk/>
            <pc:sldMk cId="1277128360" sldId="517"/>
            <ac:spMk id="11" creationId="{00000000-0000-0000-0000-000000000000}"/>
          </ac:spMkLst>
        </pc:spChg>
        <pc:spChg chg="del mod">
          <ac:chgData name="yashraj devrat" userId="f3324d809a6ff44e" providerId="LiveId" clId="{AEB1EBC0-CA18-485D-8557-1728BEC2C17C}" dt="2023-09-01T17:26:43.616" v="577"/>
          <ac:spMkLst>
            <pc:docMk/>
            <pc:sldMk cId="1277128360" sldId="517"/>
            <ac:spMk id="15" creationId="{00000000-0000-0000-0000-000000000000}"/>
          </ac:spMkLst>
        </pc:spChg>
        <pc:spChg chg="mod">
          <ac:chgData name="yashraj devrat" userId="f3324d809a6ff44e" providerId="LiveId" clId="{AEB1EBC0-CA18-485D-8557-1728BEC2C17C}" dt="2023-09-01T17:25:43.056" v="200"/>
          <ac:spMkLst>
            <pc:docMk/>
            <pc:sldMk cId="1277128360" sldId="517"/>
            <ac:spMk id="17" creationId="{00000000-0000-0000-0000-000000000000}"/>
          </ac:spMkLst>
        </pc:spChg>
        <pc:picChg chg="del mod">
          <ac:chgData name="yashraj devrat" userId="f3324d809a6ff44e" providerId="LiveId" clId="{AEB1EBC0-CA18-485D-8557-1728BEC2C17C}" dt="2023-09-01T17:29:42.074" v="932" actId="21"/>
          <ac:picMkLst>
            <pc:docMk/>
            <pc:sldMk cId="1277128360" sldId="517"/>
            <ac:picMk id="14" creationId="{00000000-0000-0000-0000-000000000000}"/>
          </ac:picMkLst>
        </pc:picChg>
      </pc:sldChg>
      <pc:sldChg chg="delSp modSp mod">
        <pc:chgData name="yashraj devrat" userId="f3324d809a6ff44e" providerId="LiveId" clId="{AEB1EBC0-CA18-485D-8557-1728BEC2C17C}" dt="2023-09-01T17:29:45.962" v="934" actId="21"/>
        <pc:sldMkLst>
          <pc:docMk/>
          <pc:sldMk cId="1207645230" sldId="518"/>
        </pc:sldMkLst>
        <pc:spChg chg="del mod">
          <ac:chgData name="yashraj devrat" userId="f3324d809a6ff44e" providerId="LiveId" clId="{AEB1EBC0-CA18-485D-8557-1728BEC2C17C}" dt="2023-09-01T17:26:23.969" v="260"/>
          <ac:spMkLst>
            <pc:docMk/>
            <pc:sldMk cId="1207645230" sldId="518"/>
            <ac:spMk id="6" creationId="{00000000-0000-0000-0000-000000000000}"/>
          </ac:spMkLst>
        </pc:spChg>
        <pc:spChg chg="del mod">
          <ac:chgData name="yashraj devrat" userId="f3324d809a6ff44e" providerId="LiveId" clId="{AEB1EBC0-CA18-485D-8557-1728BEC2C17C}" dt="2023-09-01T17:26:43.616" v="579"/>
          <ac:spMkLst>
            <pc:docMk/>
            <pc:sldMk cId="1207645230" sldId="518"/>
            <ac:spMk id="8" creationId="{00000000-0000-0000-0000-000000000000}"/>
          </ac:spMkLst>
        </pc:spChg>
        <pc:spChg chg="mod">
          <ac:chgData name="yashraj devrat" userId="f3324d809a6ff44e" providerId="LiveId" clId="{AEB1EBC0-CA18-485D-8557-1728BEC2C17C}" dt="2023-09-01T17:25:43.056" v="200"/>
          <ac:spMkLst>
            <pc:docMk/>
            <pc:sldMk cId="1207645230" sldId="518"/>
            <ac:spMk id="10" creationId="{00000000-0000-0000-0000-000000000000}"/>
          </ac:spMkLst>
        </pc:spChg>
        <pc:picChg chg="del mod">
          <ac:chgData name="yashraj devrat" userId="f3324d809a6ff44e" providerId="LiveId" clId="{AEB1EBC0-CA18-485D-8557-1728BEC2C17C}" dt="2023-09-01T17:29:45.962" v="934" actId="21"/>
          <ac:picMkLst>
            <pc:docMk/>
            <pc:sldMk cId="1207645230" sldId="518"/>
            <ac:picMk id="7" creationId="{00000000-0000-0000-0000-000000000000}"/>
          </ac:picMkLst>
        </pc:picChg>
      </pc:sldChg>
      <pc:sldChg chg="delSp modSp mod">
        <pc:chgData name="yashraj devrat" userId="f3324d809a6ff44e" providerId="LiveId" clId="{AEB1EBC0-CA18-485D-8557-1728BEC2C17C}" dt="2023-09-01T17:30:36.440" v="978" actId="21"/>
        <pc:sldMkLst>
          <pc:docMk/>
          <pc:sldMk cId="4177009594" sldId="519"/>
        </pc:sldMkLst>
        <pc:spChg chg="mod">
          <ac:chgData name="yashraj devrat" userId="f3324d809a6ff44e" providerId="LiveId" clId="{AEB1EBC0-CA18-485D-8557-1728BEC2C17C}" dt="2023-09-01T17:25:43.056" v="200"/>
          <ac:spMkLst>
            <pc:docMk/>
            <pc:sldMk cId="4177009594" sldId="519"/>
            <ac:spMk id="5" creationId="{00000000-0000-0000-0000-000000000000}"/>
          </ac:spMkLst>
        </pc:spChg>
        <pc:spChg chg="del mod">
          <ac:chgData name="yashraj devrat" userId="f3324d809a6ff44e" providerId="LiveId" clId="{AEB1EBC0-CA18-485D-8557-1728BEC2C17C}" dt="2023-09-01T17:26:23.985" v="304"/>
          <ac:spMkLst>
            <pc:docMk/>
            <pc:sldMk cId="4177009594" sldId="519"/>
            <ac:spMk id="11" creationId="{00000000-0000-0000-0000-000000000000}"/>
          </ac:spMkLst>
        </pc:spChg>
        <pc:spChg chg="del mod">
          <ac:chgData name="yashraj devrat" userId="f3324d809a6ff44e" providerId="LiveId" clId="{AEB1EBC0-CA18-485D-8557-1728BEC2C17C}" dt="2023-09-01T17:26:43.624" v="623"/>
          <ac:spMkLst>
            <pc:docMk/>
            <pc:sldMk cId="4177009594" sldId="519"/>
            <ac:spMk id="15" creationId="{00000000-0000-0000-0000-000000000000}"/>
          </ac:spMkLst>
        </pc:spChg>
        <pc:spChg chg="mod">
          <ac:chgData name="yashraj devrat" userId="f3324d809a6ff44e" providerId="LiveId" clId="{AEB1EBC0-CA18-485D-8557-1728BEC2C17C}" dt="2023-09-01T17:25:43.056" v="200"/>
          <ac:spMkLst>
            <pc:docMk/>
            <pc:sldMk cId="4177009594" sldId="519"/>
            <ac:spMk id="17" creationId="{00000000-0000-0000-0000-000000000000}"/>
          </ac:spMkLst>
        </pc:spChg>
        <pc:picChg chg="del mod">
          <ac:chgData name="yashraj devrat" userId="f3324d809a6ff44e" providerId="LiveId" clId="{AEB1EBC0-CA18-485D-8557-1728BEC2C17C}" dt="2023-09-01T17:30:36.440" v="978" actId="21"/>
          <ac:picMkLst>
            <pc:docMk/>
            <pc:sldMk cId="4177009594" sldId="519"/>
            <ac:picMk id="14" creationId="{00000000-0000-0000-0000-000000000000}"/>
          </ac:picMkLst>
        </pc:picChg>
      </pc:sldChg>
      <pc:sldChg chg="delSp modSp mod">
        <pc:chgData name="yashraj devrat" userId="f3324d809a6ff44e" providerId="LiveId" clId="{AEB1EBC0-CA18-485D-8557-1728BEC2C17C}" dt="2023-09-01T17:29:48.187" v="936" actId="21"/>
        <pc:sldMkLst>
          <pc:docMk/>
          <pc:sldMk cId="2893131960" sldId="520"/>
        </pc:sldMkLst>
        <pc:spChg chg="del mod">
          <ac:chgData name="yashraj devrat" userId="f3324d809a6ff44e" providerId="LiveId" clId="{AEB1EBC0-CA18-485D-8557-1728BEC2C17C}" dt="2023-09-01T17:26:23.970" v="262"/>
          <ac:spMkLst>
            <pc:docMk/>
            <pc:sldMk cId="2893131960" sldId="520"/>
            <ac:spMk id="3" creationId="{00000000-0000-0000-0000-000000000000}"/>
          </ac:spMkLst>
        </pc:spChg>
        <pc:spChg chg="del mod">
          <ac:chgData name="yashraj devrat" userId="f3324d809a6ff44e" providerId="LiveId" clId="{AEB1EBC0-CA18-485D-8557-1728BEC2C17C}" dt="2023-09-01T17:26:43.616" v="581"/>
          <ac:spMkLst>
            <pc:docMk/>
            <pc:sldMk cId="2893131960" sldId="520"/>
            <ac:spMk id="5" creationId="{00000000-0000-0000-0000-000000000000}"/>
          </ac:spMkLst>
        </pc:spChg>
        <pc:spChg chg="mod">
          <ac:chgData name="yashraj devrat" userId="f3324d809a6ff44e" providerId="LiveId" clId="{AEB1EBC0-CA18-485D-8557-1728BEC2C17C}" dt="2023-09-01T17:25:43.056" v="200"/>
          <ac:spMkLst>
            <pc:docMk/>
            <pc:sldMk cId="2893131960" sldId="520"/>
            <ac:spMk id="7" creationId="{00000000-0000-0000-0000-000000000000}"/>
          </ac:spMkLst>
        </pc:spChg>
        <pc:picChg chg="del mod">
          <ac:chgData name="yashraj devrat" userId="f3324d809a6ff44e" providerId="LiveId" clId="{AEB1EBC0-CA18-485D-8557-1728BEC2C17C}" dt="2023-09-01T17:29:48.187" v="936" actId="21"/>
          <ac:picMkLst>
            <pc:docMk/>
            <pc:sldMk cId="2893131960" sldId="520"/>
            <ac:picMk id="4" creationId="{00000000-0000-0000-0000-000000000000}"/>
          </ac:picMkLst>
        </pc:picChg>
      </pc:sldChg>
      <pc:sldChg chg="delSp modSp mod">
        <pc:chgData name="yashraj devrat" userId="f3324d809a6ff44e" providerId="LiveId" clId="{AEB1EBC0-CA18-485D-8557-1728BEC2C17C}" dt="2023-09-01T17:30:38.325" v="979" actId="21"/>
        <pc:sldMkLst>
          <pc:docMk/>
          <pc:sldMk cId="462923762" sldId="521"/>
        </pc:sldMkLst>
        <pc:spChg chg="del mod">
          <ac:chgData name="yashraj devrat" userId="f3324d809a6ff44e" providerId="LiveId" clId="{AEB1EBC0-CA18-485D-8557-1728BEC2C17C}" dt="2023-09-01T17:26:23.985" v="306"/>
          <ac:spMkLst>
            <pc:docMk/>
            <pc:sldMk cId="462923762" sldId="521"/>
            <ac:spMk id="3" creationId="{00000000-0000-0000-0000-000000000000}"/>
          </ac:spMkLst>
        </pc:spChg>
        <pc:spChg chg="del mod">
          <ac:chgData name="yashraj devrat" userId="f3324d809a6ff44e" providerId="LiveId" clId="{AEB1EBC0-CA18-485D-8557-1728BEC2C17C}" dt="2023-09-01T17:26:43.625" v="625"/>
          <ac:spMkLst>
            <pc:docMk/>
            <pc:sldMk cId="462923762" sldId="521"/>
            <ac:spMk id="5" creationId="{00000000-0000-0000-0000-000000000000}"/>
          </ac:spMkLst>
        </pc:spChg>
        <pc:spChg chg="mod">
          <ac:chgData name="yashraj devrat" userId="f3324d809a6ff44e" providerId="LiveId" clId="{AEB1EBC0-CA18-485D-8557-1728BEC2C17C}" dt="2023-09-01T17:25:43.056" v="200"/>
          <ac:spMkLst>
            <pc:docMk/>
            <pc:sldMk cId="462923762" sldId="521"/>
            <ac:spMk id="7" creationId="{00000000-0000-0000-0000-000000000000}"/>
          </ac:spMkLst>
        </pc:spChg>
        <pc:picChg chg="del">
          <ac:chgData name="yashraj devrat" userId="f3324d809a6ff44e" providerId="LiveId" clId="{AEB1EBC0-CA18-485D-8557-1728BEC2C17C}" dt="2023-09-01T17:30:38.325" v="979" actId="21"/>
          <ac:picMkLst>
            <pc:docMk/>
            <pc:sldMk cId="462923762" sldId="521"/>
            <ac:picMk id="4" creationId="{00000000-0000-0000-0000-000000000000}"/>
          </ac:picMkLst>
        </pc:picChg>
      </pc:sldChg>
      <pc:sldChg chg="delSp modSp mod">
        <pc:chgData name="yashraj devrat" userId="f3324d809a6ff44e" providerId="LiveId" clId="{AEB1EBC0-CA18-485D-8557-1728BEC2C17C}" dt="2023-09-01T17:30:40.216" v="981" actId="21"/>
        <pc:sldMkLst>
          <pc:docMk/>
          <pc:sldMk cId="2821146457" sldId="522"/>
        </pc:sldMkLst>
        <pc:spChg chg="del mod">
          <ac:chgData name="yashraj devrat" userId="f3324d809a6ff44e" providerId="LiveId" clId="{AEB1EBC0-CA18-485D-8557-1728BEC2C17C}" dt="2023-09-01T17:26:23.986" v="308"/>
          <ac:spMkLst>
            <pc:docMk/>
            <pc:sldMk cId="2821146457" sldId="522"/>
            <ac:spMk id="6" creationId="{00000000-0000-0000-0000-000000000000}"/>
          </ac:spMkLst>
        </pc:spChg>
        <pc:spChg chg="del mod">
          <ac:chgData name="yashraj devrat" userId="f3324d809a6ff44e" providerId="LiveId" clId="{AEB1EBC0-CA18-485D-8557-1728BEC2C17C}" dt="2023-09-01T17:26:43.625" v="627"/>
          <ac:spMkLst>
            <pc:docMk/>
            <pc:sldMk cId="2821146457" sldId="522"/>
            <ac:spMk id="8" creationId="{00000000-0000-0000-0000-000000000000}"/>
          </ac:spMkLst>
        </pc:spChg>
        <pc:spChg chg="mod">
          <ac:chgData name="yashraj devrat" userId="f3324d809a6ff44e" providerId="LiveId" clId="{AEB1EBC0-CA18-485D-8557-1728BEC2C17C}" dt="2023-09-01T17:25:43.056" v="200"/>
          <ac:spMkLst>
            <pc:docMk/>
            <pc:sldMk cId="2821146457" sldId="522"/>
            <ac:spMk id="10" creationId="{00000000-0000-0000-0000-000000000000}"/>
          </ac:spMkLst>
        </pc:spChg>
        <pc:picChg chg="del mod">
          <ac:chgData name="yashraj devrat" userId="f3324d809a6ff44e" providerId="LiveId" clId="{AEB1EBC0-CA18-485D-8557-1728BEC2C17C}" dt="2023-09-01T17:30:40.216" v="981" actId="21"/>
          <ac:picMkLst>
            <pc:docMk/>
            <pc:sldMk cId="2821146457" sldId="522"/>
            <ac:picMk id="7" creationId="{00000000-0000-0000-0000-000000000000}"/>
          </ac:picMkLst>
        </pc:picChg>
      </pc:sldChg>
      <pc:sldChg chg="delSp modSp mod">
        <pc:chgData name="yashraj devrat" userId="f3324d809a6ff44e" providerId="LiveId" clId="{AEB1EBC0-CA18-485D-8557-1728BEC2C17C}" dt="2023-09-01T17:30:43.901" v="985" actId="1038"/>
        <pc:sldMkLst>
          <pc:docMk/>
          <pc:sldMk cId="3472905471" sldId="523"/>
        </pc:sldMkLst>
        <pc:spChg chg="mod">
          <ac:chgData name="yashraj devrat" userId="f3324d809a6ff44e" providerId="LiveId" clId="{AEB1EBC0-CA18-485D-8557-1728BEC2C17C}" dt="2023-09-01T17:30:43.901" v="985" actId="1038"/>
          <ac:spMkLst>
            <pc:docMk/>
            <pc:sldMk cId="3472905471" sldId="523"/>
            <ac:spMk id="6" creationId="{00000000-0000-0000-0000-000000000000}"/>
          </ac:spMkLst>
        </pc:spChg>
        <pc:spChg chg="del mod">
          <ac:chgData name="yashraj devrat" userId="f3324d809a6ff44e" providerId="LiveId" clId="{AEB1EBC0-CA18-485D-8557-1728BEC2C17C}" dt="2023-09-01T17:26:23.986" v="310"/>
          <ac:spMkLst>
            <pc:docMk/>
            <pc:sldMk cId="3472905471" sldId="523"/>
            <ac:spMk id="7" creationId="{00000000-0000-0000-0000-000000000000}"/>
          </ac:spMkLst>
        </pc:spChg>
        <pc:spChg chg="del mod">
          <ac:chgData name="yashraj devrat" userId="f3324d809a6ff44e" providerId="LiveId" clId="{AEB1EBC0-CA18-485D-8557-1728BEC2C17C}" dt="2023-09-01T17:26:43.625" v="629"/>
          <ac:spMkLst>
            <pc:docMk/>
            <pc:sldMk cId="3472905471" sldId="523"/>
            <ac:spMk id="9" creationId="{00000000-0000-0000-0000-000000000000}"/>
          </ac:spMkLst>
        </pc:spChg>
        <pc:spChg chg="mod">
          <ac:chgData name="yashraj devrat" userId="f3324d809a6ff44e" providerId="LiveId" clId="{AEB1EBC0-CA18-485D-8557-1728BEC2C17C}" dt="2023-09-01T17:25:43.056" v="200"/>
          <ac:spMkLst>
            <pc:docMk/>
            <pc:sldMk cId="3472905471" sldId="523"/>
            <ac:spMk id="11" creationId="{00000000-0000-0000-0000-000000000000}"/>
          </ac:spMkLst>
        </pc:spChg>
        <pc:picChg chg="del mod">
          <ac:chgData name="yashraj devrat" userId="f3324d809a6ff44e" providerId="LiveId" clId="{AEB1EBC0-CA18-485D-8557-1728BEC2C17C}" dt="2023-09-01T17:30:42.096" v="983" actId="21"/>
          <ac:picMkLst>
            <pc:docMk/>
            <pc:sldMk cId="3472905471" sldId="523"/>
            <ac:picMk id="8" creationId="{00000000-0000-0000-0000-000000000000}"/>
          </ac:picMkLst>
        </pc:picChg>
      </pc:sldChg>
      <pc:sldChg chg="delSp modSp mod">
        <pc:chgData name="yashraj devrat" userId="f3324d809a6ff44e" providerId="LiveId" clId="{AEB1EBC0-CA18-485D-8557-1728BEC2C17C}" dt="2023-09-01T17:30:48.669" v="989" actId="1038"/>
        <pc:sldMkLst>
          <pc:docMk/>
          <pc:sldMk cId="3838810489" sldId="524"/>
        </pc:sldMkLst>
        <pc:spChg chg="mod">
          <ac:chgData name="yashraj devrat" userId="f3324d809a6ff44e" providerId="LiveId" clId="{AEB1EBC0-CA18-485D-8557-1728BEC2C17C}" dt="2023-09-01T17:30:48.669" v="989" actId="1038"/>
          <ac:spMkLst>
            <pc:docMk/>
            <pc:sldMk cId="3838810489" sldId="524"/>
            <ac:spMk id="7" creationId="{00000000-0000-0000-0000-000000000000}"/>
          </ac:spMkLst>
        </pc:spChg>
        <pc:spChg chg="del mod">
          <ac:chgData name="yashraj devrat" userId="f3324d809a6ff44e" providerId="LiveId" clId="{AEB1EBC0-CA18-485D-8557-1728BEC2C17C}" dt="2023-09-01T17:26:23.986" v="312"/>
          <ac:spMkLst>
            <pc:docMk/>
            <pc:sldMk cId="3838810489" sldId="524"/>
            <ac:spMk id="8" creationId="{00000000-0000-0000-0000-000000000000}"/>
          </ac:spMkLst>
        </pc:spChg>
        <pc:spChg chg="del mod">
          <ac:chgData name="yashraj devrat" userId="f3324d809a6ff44e" providerId="LiveId" clId="{AEB1EBC0-CA18-485D-8557-1728BEC2C17C}" dt="2023-09-01T17:26:43.626" v="631"/>
          <ac:spMkLst>
            <pc:docMk/>
            <pc:sldMk cId="3838810489" sldId="524"/>
            <ac:spMk id="10" creationId="{00000000-0000-0000-0000-000000000000}"/>
          </ac:spMkLst>
        </pc:spChg>
        <pc:spChg chg="mod">
          <ac:chgData name="yashraj devrat" userId="f3324d809a6ff44e" providerId="LiveId" clId="{AEB1EBC0-CA18-485D-8557-1728BEC2C17C}" dt="2023-09-01T17:25:43.056" v="200"/>
          <ac:spMkLst>
            <pc:docMk/>
            <pc:sldMk cId="3838810489" sldId="524"/>
            <ac:spMk id="12" creationId="{00000000-0000-0000-0000-000000000000}"/>
          </ac:spMkLst>
        </pc:spChg>
        <pc:picChg chg="del mod">
          <ac:chgData name="yashraj devrat" userId="f3324d809a6ff44e" providerId="LiveId" clId="{AEB1EBC0-CA18-485D-8557-1728BEC2C17C}" dt="2023-09-01T17:30:47.719" v="987" actId="21"/>
          <ac:picMkLst>
            <pc:docMk/>
            <pc:sldMk cId="3838810489" sldId="524"/>
            <ac:picMk id="9" creationId="{00000000-0000-0000-0000-000000000000}"/>
          </ac:picMkLst>
        </pc:picChg>
      </pc:sldChg>
      <pc:sldChg chg="delSp modSp mod">
        <pc:chgData name="yashraj devrat" userId="f3324d809a6ff44e" providerId="LiveId" clId="{AEB1EBC0-CA18-485D-8557-1728BEC2C17C}" dt="2023-09-01T17:30:54.067" v="991" actId="21"/>
        <pc:sldMkLst>
          <pc:docMk/>
          <pc:sldMk cId="71371274" sldId="525"/>
        </pc:sldMkLst>
        <pc:spChg chg="mod">
          <ac:chgData name="yashraj devrat" userId="f3324d809a6ff44e" providerId="LiveId" clId="{AEB1EBC0-CA18-485D-8557-1728BEC2C17C}" dt="2023-09-01T17:25:43.056" v="200"/>
          <ac:spMkLst>
            <pc:docMk/>
            <pc:sldMk cId="71371274" sldId="525"/>
            <ac:spMk id="5" creationId="{00000000-0000-0000-0000-000000000000}"/>
          </ac:spMkLst>
        </pc:spChg>
        <pc:spChg chg="del mod">
          <ac:chgData name="yashraj devrat" userId="f3324d809a6ff44e" providerId="LiveId" clId="{AEB1EBC0-CA18-485D-8557-1728BEC2C17C}" dt="2023-09-01T17:26:23.987" v="314"/>
          <ac:spMkLst>
            <pc:docMk/>
            <pc:sldMk cId="71371274" sldId="525"/>
            <ac:spMk id="11" creationId="{00000000-0000-0000-0000-000000000000}"/>
          </ac:spMkLst>
        </pc:spChg>
        <pc:spChg chg="del mod">
          <ac:chgData name="yashraj devrat" userId="f3324d809a6ff44e" providerId="LiveId" clId="{AEB1EBC0-CA18-485D-8557-1728BEC2C17C}" dt="2023-09-01T17:26:43.626" v="633"/>
          <ac:spMkLst>
            <pc:docMk/>
            <pc:sldMk cId="71371274" sldId="525"/>
            <ac:spMk id="15" creationId="{00000000-0000-0000-0000-000000000000}"/>
          </ac:spMkLst>
        </pc:spChg>
        <pc:spChg chg="mod">
          <ac:chgData name="yashraj devrat" userId="f3324d809a6ff44e" providerId="LiveId" clId="{AEB1EBC0-CA18-485D-8557-1728BEC2C17C}" dt="2023-09-01T17:25:43.056" v="200"/>
          <ac:spMkLst>
            <pc:docMk/>
            <pc:sldMk cId="71371274" sldId="525"/>
            <ac:spMk id="17" creationId="{00000000-0000-0000-0000-000000000000}"/>
          </ac:spMkLst>
        </pc:spChg>
        <pc:picChg chg="del mod">
          <ac:chgData name="yashraj devrat" userId="f3324d809a6ff44e" providerId="LiveId" clId="{AEB1EBC0-CA18-485D-8557-1728BEC2C17C}" dt="2023-09-01T17:30:54.067" v="991" actId="21"/>
          <ac:picMkLst>
            <pc:docMk/>
            <pc:sldMk cId="71371274" sldId="525"/>
            <ac:picMk id="14" creationId="{00000000-0000-0000-0000-000000000000}"/>
          </ac:picMkLst>
        </pc:picChg>
      </pc:sldChg>
      <pc:sldChg chg="delSp modSp mod">
        <pc:chgData name="yashraj devrat" userId="f3324d809a6ff44e" providerId="LiveId" clId="{AEB1EBC0-CA18-485D-8557-1728BEC2C17C}" dt="2023-09-01T17:29:52.286" v="940" actId="21"/>
        <pc:sldMkLst>
          <pc:docMk/>
          <pc:sldMk cId="1475376897" sldId="526"/>
        </pc:sldMkLst>
        <pc:spChg chg="del mod">
          <ac:chgData name="yashraj devrat" userId="f3324d809a6ff44e" providerId="LiveId" clId="{AEB1EBC0-CA18-485D-8557-1728BEC2C17C}" dt="2023-09-01T17:26:23.973" v="266"/>
          <ac:spMkLst>
            <pc:docMk/>
            <pc:sldMk cId="1475376897" sldId="526"/>
            <ac:spMk id="3" creationId="{00000000-0000-0000-0000-000000000000}"/>
          </ac:spMkLst>
        </pc:spChg>
        <pc:spChg chg="del mod">
          <ac:chgData name="yashraj devrat" userId="f3324d809a6ff44e" providerId="LiveId" clId="{AEB1EBC0-CA18-485D-8557-1728BEC2C17C}" dt="2023-09-01T17:26:43.617" v="585"/>
          <ac:spMkLst>
            <pc:docMk/>
            <pc:sldMk cId="1475376897" sldId="526"/>
            <ac:spMk id="5" creationId="{00000000-0000-0000-0000-000000000000}"/>
          </ac:spMkLst>
        </pc:spChg>
        <pc:spChg chg="mod">
          <ac:chgData name="yashraj devrat" userId="f3324d809a6ff44e" providerId="LiveId" clId="{AEB1EBC0-CA18-485D-8557-1728BEC2C17C}" dt="2023-09-01T17:25:43.056" v="200"/>
          <ac:spMkLst>
            <pc:docMk/>
            <pc:sldMk cId="1475376897" sldId="526"/>
            <ac:spMk id="7" creationId="{00000000-0000-0000-0000-000000000000}"/>
          </ac:spMkLst>
        </pc:spChg>
        <pc:picChg chg="del mod">
          <ac:chgData name="yashraj devrat" userId="f3324d809a6ff44e" providerId="LiveId" clId="{AEB1EBC0-CA18-485D-8557-1728BEC2C17C}" dt="2023-09-01T17:29:52.286" v="940" actId="21"/>
          <ac:picMkLst>
            <pc:docMk/>
            <pc:sldMk cId="1475376897" sldId="526"/>
            <ac:picMk id="4" creationId="{00000000-0000-0000-0000-000000000000}"/>
          </ac:picMkLst>
        </pc:picChg>
      </pc:sldChg>
      <pc:sldChg chg="delSp modSp mod">
        <pc:chgData name="yashraj devrat" userId="f3324d809a6ff44e" providerId="LiveId" clId="{AEB1EBC0-CA18-485D-8557-1728BEC2C17C}" dt="2023-09-01T17:29:50.358" v="938" actId="21"/>
        <pc:sldMkLst>
          <pc:docMk/>
          <pc:sldMk cId="3649584648" sldId="527"/>
        </pc:sldMkLst>
        <pc:spChg chg="del mod">
          <ac:chgData name="yashraj devrat" userId="f3324d809a6ff44e" providerId="LiveId" clId="{AEB1EBC0-CA18-485D-8557-1728BEC2C17C}" dt="2023-09-01T17:26:23.972" v="264"/>
          <ac:spMkLst>
            <pc:docMk/>
            <pc:sldMk cId="3649584648" sldId="527"/>
            <ac:spMk id="9" creationId="{00000000-0000-0000-0000-000000000000}"/>
          </ac:spMkLst>
        </pc:spChg>
        <pc:spChg chg="del mod">
          <ac:chgData name="yashraj devrat" userId="f3324d809a6ff44e" providerId="LiveId" clId="{AEB1EBC0-CA18-485D-8557-1728BEC2C17C}" dt="2023-09-01T17:26:43.617" v="583"/>
          <ac:spMkLst>
            <pc:docMk/>
            <pc:sldMk cId="3649584648" sldId="527"/>
            <ac:spMk id="11" creationId="{00000000-0000-0000-0000-000000000000}"/>
          </ac:spMkLst>
        </pc:spChg>
        <pc:spChg chg="mod">
          <ac:chgData name="yashraj devrat" userId="f3324d809a6ff44e" providerId="LiveId" clId="{AEB1EBC0-CA18-485D-8557-1728BEC2C17C}" dt="2023-09-01T17:25:43.056" v="200"/>
          <ac:spMkLst>
            <pc:docMk/>
            <pc:sldMk cId="3649584648" sldId="527"/>
            <ac:spMk id="13" creationId="{00000000-0000-0000-0000-000000000000}"/>
          </ac:spMkLst>
        </pc:spChg>
        <pc:picChg chg="del mod">
          <ac:chgData name="yashraj devrat" userId="f3324d809a6ff44e" providerId="LiveId" clId="{AEB1EBC0-CA18-485D-8557-1728BEC2C17C}" dt="2023-09-01T17:29:50.358" v="938" actId="21"/>
          <ac:picMkLst>
            <pc:docMk/>
            <pc:sldMk cId="3649584648" sldId="527"/>
            <ac:picMk id="10" creationId="{00000000-0000-0000-0000-000000000000}"/>
          </ac:picMkLst>
        </pc:picChg>
      </pc:sldChg>
      <pc:sldChg chg="delSp modSp mod">
        <pc:chgData name="yashraj devrat" userId="f3324d809a6ff44e" providerId="LiveId" clId="{AEB1EBC0-CA18-485D-8557-1728BEC2C17C}" dt="2023-09-01T17:29:54.031" v="942" actId="21"/>
        <pc:sldMkLst>
          <pc:docMk/>
          <pc:sldMk cId="3076536112" sldId="528"/>
        </pc:sldMkLst>
        <pc:spChg chg="del mod">
          <ac:chgData name="yashraj devrat" userId="f3324d809a6ff44e" providerId="LiveId" clId="{AEB1EBC0-CA18-485D-8557-1728BEC2C17C}" dt="2023-09-01T17:26:23.974" v="268"/>
          <ac:spMkLst>
            <pc:docMk/>
            <pc:sldMk cId="3076536112" sldId="528"/>
            <ac:spMk id="9" creationId="{00000000-0000-0000-0000-000000000000}"/>
          </ac:spMkLst>
        </pc:spChg>
        <pc:spChg chg="del mod">
          <ac:chgData name="yashraj devrat" userId="f3324d809a6ff44e" providerId="LiveId" clId="{AEB1EBC0-CA18-485D-8557-1728BEC2C17C}" dt="2023-09-01T17:26:43.617" v="587"/>
          <ac:spMkLst>
            <pc:docMk/>
            <pc:sldMk cId="3076536112" sldId="528"/>
            <ac:spMk id="11" creationId="{00000000-0000-0000-0000-000000000000}"/>
          </ac:spMkLst>
        </pc:spChg>
        <pc:spChg chg="mod">
          <ac:chgData name="yashraj devrat" userId="f3324d809a6ff44e" providerId="LiveId" clId="{AEB1EBC0-CA18-485D-8557-1728BEC2C17C}" dt="2023-09-01T17:25:43.056" v="200"/>
          <ac:spMkLst>
            <pc:docMk/>
            <pc:sldMk cId="3076536112" sldId="528"/>
            <ac:spMk id="13" creationId="{00000000-0000-0000-0000-000000000000}"/>
          </ac:spMkLst>
        </pc:spChg>
        <pc:picChg chg="del mod">
          <ac:chgData name="yashraj devrat" userId="f3324d809a6ff44e" providerId="LiveId" clId="{AEB1EBC0-CA18-485D-8557-1728BEC2C17C}" dt="2023-09-01T17:29:54.031" v="942" actId="21"/>
          <ac:picMkLst>
            <pc:docMk/>
            <pc:sldMk cId="3076536112" sldId="528"/>
            <ac:picMk id="10" creationId="{00000000-0000-0000-0000-000000000000}"/>
          </ac:picMkLst>
        </pc:picChg>
      </pc:sldChg>
      <pc:sldChg chg="delSp modSp mod">
        <pc:chgData name="yashraj devrat" userId="f3324d809a6ff44e" providerId="LiveId" clId="{AEB1EBC0-CA18-485D-8557-1728BEC2C17C}" dt="2023-09-01T17:29:55.726" v="944" actId="21"/>
        <pc:sldMkLst>
          <pc:docMk/>
          <pc:sldMk cId="3769246807" sldId="529"/>
        </pc:sldMkLst>
        <pc:spChg chg="del mod">
          <ac:chgData name="yashraj devrat" userId="f3324d809a6ff44e" providerId="LiveId" clId="{AEB1EBC0-CA18-485D-8557-1728BEC2C17C}" dt="2023-09-01T17:26:23.975" v="270"/>
          <ac:spMkLst>
            <pc:docMk/>
            <pc:sldMk cId="3769246807" sldId="529"/>
            <ac:spMk id="3" creationId="{00000000-0000-0000-0000-000000000000}"/>
          </ac:spMkLst>
        </pc:spChg>
        <pc:spChg chg="del mod">
          <ac:chgData name="yashraj devrat" userId="f3324d809a6ff44e" providerId="LiveId" clId="{AEB1EBC0-CA18-485D-8557-1728BEC2C17C}" dt="2023-09-01T17:26:43.618" v="589"/>
          <ac:spMkLst>
            <pc:docMk/>
            <pc:sldMk cId="3769246807" sldId="529"/>
            <ac:spMk id="5" creationId="{00000000-0000-0000-0000-000000000000}"/>
          </ac:spMkLst>
        </pc:spChg>
        <pc:spChg chg="mod">
          <ac:chgData name="yashraj devrat" userId="f3324d809a6ff44e" providerId="LiveId" clId="{AEB1EBC0-CA18-485D-8557-1728BEC2C17C}" dt="2023-09-01T17:25:43.056" v="200"/>
          <ac:spMkLst>
            <pc:docMk/>
            <pc:sldMk cId="3769246807" sldId="529"/>
            <ac:spMk id="7" creationId="{00000000-0000-0000-0000-000000000000}"/>
          </ac:spMkLst>
        </pc:spChg>
        <pc:picChg chg="del mod">
          <ac:chgData name="yashraj devrat" userId="f3324d809a6ff44e" providerId="LiveId" clId="{AEB1EBC0-CA18-485D-8557-1728BEC2C17C}" dt="2023-09-01T17:29:55.726" v="944" actId="21"/>
          <ac:picMkLst>
            <pc:docMk/>
            <pc:sldMk cId="3769246807" sldId="529"/>
            <ac:picMk id="4" creationId="{00000000-0000-0000-0000-000000000000}"/>
          </ac:picMkLst>
        </pc:picChg>
      </pc:sldChg>
      <pc:sldChg chg="delSp modSp mod">
        <pc:chgData name="yashraj devrat" userId="f3324d809a6ff44e" providerId="LiveId" clId="{AEB1EBC0-CA18-485D-8557-1728BEC2C17C}" dt="2023-09-01T17:29:57.578" v="945" actId="21"/>
        <pc:sldMkLst>
          <pc:docMk/>
          <pc:sldMk cId="3909772760" sldId="530"/>
        </pc:sldMkLst>
        <pc:spChg chg="del mod">
          <ac:chgData name="yashraj devrat" userId="f3324d809a6ff44e" providerId="LiveId" clId="{AEB1EBC0-CA18-485D-8557-1728BEC2C17C}" dt="2023-09-01T17:26:23.976" v="272"/>
          <ac:spMkLst>
            <pc:docMk/>
            <pc:sldMk cId="3909772760" sldId="530"/>
            <ac:spMk id="6" creationId="{00000000-0000-0000-0000-000000000000}"/>
          </ac:spMkLst>
        </pc:spChg>
        <pc:spChg chg="del mod">
          <ac:chgData name="yashraj devrat" userId="f3324d809a6ff44e" providerId="LiveId" clId="{AEB1EBC0-CA18-485D-8557-1728BEC2C17C}" dt="2023-09-01T17:26:43.618" v="591"/>
          <ac:spMkLst>
            <pc:docMk/>
            <pc:sldMk cId="3909772760" sldId="530"/>
            <ac:spMk id="9" creationId="{00000000-0000-0000-0000-000000000000}"/>
          </ac:spMkLst>
        </pc:spChg>
        <pc:spChg chg="mod">
          <ac:chgData name="yashraj devrat" userId="f3324d809a6ff44e" providerId="LiveId" clId="{AEB1EBC0-CA18-485D-8557-1728BEC2C17C}" dt="2023-09-01T17:25:43.056" v="200"/>
          <ac:spMkLst>
            <pc:docMk/>
            <pc:sldMk cId="3909772760" sldId="530"/>
            <ac:spMk id="11" creationId="{00000000-0000-0000-0000-000000000000}"/>
          </ac:spMkLst>
        </pc:spChg>
        <pc:picChg chg="del">
          <ac:chgData name="yashraj devrat" userId="f3324d809a6ff44e" providerId="LiveId" clId="{AEB1EBC0-CA18-485D-8557-1728BEC2C17C}" dt="2023-09-01T17:29:57.578" v="945" actId="21"/>
          <ac:picMkLst>
            <pc:docMk/>
            <pc:sldMk cId="3909772760" sldId="530"/>
            <ac:picMk id="8" creationId="{00000000-0000-0000-0000-000000000000}"/>
          </ac:picMkLst>
        </pc:picChg>
      </pc:sldChg>
      <pc:sldChg chg="delSp modSp mod">
        <pc:chgData name="yashraj devrat" userId="f3324d809a6ff44e" providerId="LiveId" clId="{AEB1EBC0-CA18-485D-8557-1728BEC2C17C}" dt="2023-09-01T17:30:00.347" v="947" actId="21"/>
        <pc:sldMkLst>
          <pc:docMk/>
          <pc:sldMk cId="1748138899" sldId="531"/>
        </pc:sldMkLst>
        <pc:spChg chg="del mod">
          <ac:chgData name="yashraj devrat" userId="f3324d809a6ff44e" providerId="LiveId" clId="{AEB1EBC0-CA18-485D-8557-1728BEC2C17C}" dt="2023-09-01T17:26:23.978" v="274"/>
          <ac:spMkLst>
            <pc:docMk/>
            <pc:sldMk cId="1748138899" sldId="531"/>
            <ac:spMk id="3" creationId="{00000000-0000-0000-0000-000000000000}"/>
          </ac:spMkLst>
        </pc:spChg>
        <pc:spChg chg="del mod">
          <ac:chgData name="yashraj devrat" userId="f3324d809a6ff44e" providerId="LiveId" clId="{AEB1EBC0-CA18-485D-8557-1728BEC2C17C}" dt="2023-09-01T17:26:43.618" v="593"/>
          <ac:spMkLst>
            <pc:docMk/>
            <pc:sldMk cId="1748138899" sldId="531"/>
            <ac:spMk id="5" creationId="{00000000-0000-0000-0000-000000000000}"/>
          </ac:spMkLst>
        </pc:spChg>
        <pc:spChg chg="mod">
          <ac:chgData name="yashraj devrat" userId="f3324d809a6ff44e" providerId="LiveId" clId="{AEB1EBC0-CA18-485D-8557-1728BEC2C17C}" dt="2023-09-01T17:25:43.056" v="200"/>
          <ac:spMkLst>
            <pc:docMk/>
            <pc:sldMk cId="1748138899" sldId="531"/>
            <ac:spMk id="7" creationId="{00000000-0000-0000-0000-000000000000}"/>
          </ac:spMkLst>
        </pc:spChg>
        <pc:picChg chg="del mod">
          <ac:chgData name="yashraj devrat" userId="f3324d809a6ff44e" providerId="LiveId" clId="{AEB1EBC0-CA18-485D-8557-1728BEC2C17C}" dt="2023-09-01T17:30:00.347" v="947" actId="21"/>
          <ac:picMkLst>
            <pc:docMk/>
            <pc:sldMk cId="1748138899" sldId="531"/>
            <ac:picMk id="4" creationId="{00000000-0000-0000-0000-000000000000}"/>
          </ac:picMkLst>
        </pc:picChg>
      </pc:sldChg>
      <pc:sldChg chg="delSp modSp mod">
        <pc:chgData name="yashraj devrat" userId="f3324d809a6ff44e" providerId="LiveId" clId="{AEB1EBC0-CA18-485D-8557-1728BEC2C17C}" dt="2023-09-01T17:30:02.317" v="949" actId="21"/>
        <pc:sldMkLst>
          <pc:docMk/>
          <pc:sldMk cId="3877786752" sldId="532"/>
        </pc:sldMkLst>
        <pc:spChg chg="del mod">
          <ac:chgData name="yashraj devrat" userId="f3324d809a6ff44e" providerId="LiveId" clId="{AEB1EBC0-CA18-485D-8557-1728BEC2C17C}" dt="2023-09-01T17:26:23.978" v="276"/>
          <ac:spMkLst>
            <pc:docMk/>
            <pc:sldMk cId="3877786752" sldId="532"/>
            <ac:spMk id="8" creationId="{00000000-0000-0000-0000-000000000000}"/>
          </ac:spMkLst>
        </pc:spChg>
        <pc:spChg chg="del mod">
          <ac:chgData name="yashraj devrat" userId="f3324d809a6ff44e" providerId="LiveId" clId="{AEB1EBC0-CA18-485D-8557-1728BEC2C17C}" dt="2023-09-01T17:26:43.619" v="595"/>
          <ac:spMkLst>
            <pc:docMk/>
            <pc:sldMk cId="3877786752" sldId="532"/>
            <ac:spMk id="10" creationId="{00000000-0000-0000-0000-000000000000}"/>
          </ac:spMkLst>
        </pc:spChg>
        <pc:spChg chg="mod">
          <ac:chgData name="yashraj devrat" userId="f3324d809a6ff44e" providerId="LiveId" clId="{AEB1EBC0-CA18-485D-8557-1728BEC2C17C}" dt="2023-09-01T17:25:43.056" v="200"/>
          <ac:spMkLst>
            <pc:docMk/>
            <pc:sldMk cId="3877786752" sldId="532"/>
            <ac:spMk id="12" creationId="{00000000-0000-0000-0000-000000000000}"/>
          </ac:spMkLst>
        </pc:spChg>
        <pc:picChg chg="del mod">
          <ac:chgData name="yashraj devrat" userId="f3324d809a6ff44e" providerId="LiveId" clId="{AEB1EBC0-CA18-485D-8557-1728BEC2C17C}" dt="2023-09-01T17:30:02.317" v="949" actId="21"/>
          <ac:picMkLst>
            <pc:docMk/>
            <pc:sldMk cId="3877786752" sldId="532"/>
            <ac:picMk id="9" creationId="{00000000-0000-0000-0000-000000000000}"/>
          </ac:picMkLst>
        </pc:picChg>
      </pc:sldChg>
      <pc:sldChg chg="delSp modSp mod">
        <pc:chgData name="yashraj devrat" userId="f3324d809a6ff44e" providerId="LiveId" clId="{AEB1EBC0-CA18-485D-8557-1728BEC2C17C}" dt="2023-09-01T17:30:04.419" v="950" actId="21"/>
        <pc:sldMkLst>
          <pc:docMk/>
          <pc:sldMk cId="4258769392" sldId="533"/>
        </pc:sldMkLst>
        <pc:spChg chg="del mod">
          <ac:chgData name="yashraj devrat" userId="f3324d809a6ff44e" providerId="LiveId" clId="{AEB1EBC0-CA18-485D-8557-1728BEC2C17C}" dt="2023-09-01T17:26:23.979" v="278"/>
          <ac:spMkLst>
            <pc:docMk/>
            <pc:sldMk cId="4258769392" sldId="533"/>
            <ac:spMk id="3" creationId="{00000000-0000-0000-0000-000000000000}"/>
          </ac:spMkLst>
        </pc:spChg>
        <pc:spChg chg="del mod">
          <ac:chgData name="yashraj devrat" userId="f3324d809a6ff44e" providerId="LiveId" clId="{AEB1EBC0-CA18-485D-8557-1728BEC2C17C}" dt="2023-09-01T17:26:43.619" v="597"/>
          <ac:spMkLst>
            <pc:docMk/>
            <pc:sldMk cId="4258769392" sldId="533"/>
            <ac:spMk id="5" creationId="{00000000-0000-0000-0000-000000000000}"/>
          </ac:spMkLst>
        </pc:spChg>
        <pc:spChg chg="mod">
          <ac:chgData name="yashraj devrat" userId="f3324d809a6ff44e" providerId="LiveId" clId="{AEB1EBC0-CA18-485D-8557-1728BEC2C17C}" dt="2023-09-01T17:25:43.056" v="200"/>
          <ac:spMkLst>
            <pc:docMk/>
            <pc:sldMk cId="4258769392" sldId="533"/>
            <ac:spMk id="7" creationId="{00000000-0000-0000-0000-000000000000}"/>
          </ac:spMkLst>
        </pc:spChg>
        <pc:picChg chg="del">
          <ac:chgData name="yashraj devrat" userId="f3324d809a6ff44e" providerId="LiveId" clId="{AEB1EBC0-CA18-485D-8557-1728BEC2C17C}" dt="2023-09-01T17:30:04.419" v="950" actId="21"/>
          <ac:picMkLst>
            <pc:docMk/>
            <pc:sldMk cId="4258769392" sldId="533"/>
            <ac:picMk id="4" creationId="{00000000-0000-0000-0000-000000000000}"/>
          </ac:picMkLst>
        </pc:picChg>
      </pc:sldChg>
      <pc:sldChg chg="delSp modSp mod">
        <pc:chgData name="yashraj devrat" userId="f3324d809a6ff44e" providerId="LiveId" clId="{AEB1EBC0-CA18-485D-8557-1728BEC2C17C}" dt="2023-09-01T17:30:06.228" v="952" actId="21"/>
        <pc:sldMkLst>
          <pc:docMk/>
          <pc:sldMk cId="1973433753" sldId="534"/>
        </pc:sldMkLst>
        <pc:spChg chg="del mod">
          <ac:chgData name="yashraj devrat" userId="f3324d809a6ff44e" providerId="LiveId" clId="{AEB1EBC0-CA18-485D-8557-1728BEC2C17C}" dt="2023-09-01T17:26:23.979" v="280"/>
          <ac:spMkLst>
            <pc:docMk/>
            <pc:sldMk cId="1973433753" sldId="534"/>
            <ac:spMk id="8" creationId="{00000000-0000-0000-0000-000000000000}"/>
          </ac:spMkLst>
        </pc:spChg>
        <pc:spChg chg="del mod">
          <ac:chgData name="yashraj devrat" userId="f3324d809a6ff44e" providerId="LiveId" clId="{AEB1EBC0-CA18-485D-8557-1728BEC2C17C}" dt="2023-09-01T17:26:43.620" v="599"/>
          <ac:spMkLst>
            <pc:docMk/>
            <pc:sldMk cId="1973433753" sldId="534"/>
            <ac:spMk id="10" creationId="{00000000-0000-0000-0000-000000000000}"/>
          </ac:spMkLst>
        </pc:spChg>
        <pc:spChg chg="mod">
          <ac:chgData name="yashraj devrat" userId="f3324d809a6ff44e" providerId="LiveId" clId="{AEB1EBC0-CA18-485D-8557-1728BEC2C17C}" dt="2023-09-01T17:25:43.056" v="200"/>
          <ac:spMkLst>
            <pc:docMk/>
            <pc:sldMk cId="1973433753" sldId="534"/>
            <ac:spMk id="12" creationId="{00000000-0000-0000-0000-000000000000}"/>
          </ac:spMkLst>
        </pc:spChg>
        <pc:picChg chg="del mod">
          <ac:chgData name="yashraj devrat" userId="f3324d809a6ff44e" providerId="LiveId" clId="{AEB1EBC0-CA18-485D-8557-1728BEC2C17C}" dt="2023-09-01T17:30:06.228" v="952" actId="21"/>
          <ac:picMkLst>
            <pc:docMk/>
            <pc:sldMk cId="1973433753" sldId="534"/>
            <ac:picMk id="9" creationId="{00000000-0000-0000-0000-000000000000}"/>
          </ac:picMkLst>
        </pc:picChg>
      </pc:sldChg>
      <pc:sldChg chg="delSp modSp mod">
        <pc:chgData name="yashraj devrat" userId="f3324d809a6ff44e" providerId="LiveId" clId="{AEB1EBC0-CA18-485D-8557-1728BEC2C17C}" dt="2023-09-01T17:30:07.940" v="954" actId="21"/>
        <pc:sldMkLst>
          <pc:docMk/>
          <pc:sldMk cId="850182204" sldId="535"/>
        </pc:sldMkLst>
        <pc:spChg chg="del mod">
          <ac:chgData name="yashraj devrat" userId="f3324d809a6ff44e" providerId="LiveId" clId="{AEB1EBC0-CA18-485D-8557-1728BEC2C17C}" dt="2023-09-01T17:26:23.980" v="282"/>
          <ac:spMkLst>
            <pc:docMk/>
            <pc:sldMk cId="850182204" sldId="535"/>
            <ac:spMk id="3" creationId="{00000000-0000-0000-0000-000000000000}"/>
          </ac:spMkLst>
        </pc:spChg>
        <pc:spChg chg="del mod">
          <ac:chgData name="yashraj devrat" userId="f3324d809a6ff44e" providerId="LiveId" clId="{AEB1EBC0-CA18-485D-8557-1728BEC2C17C}" dt="2023-09-01T17:26:43.620" v="601"/>
          <ac:spMkLst>
            <pc:docMk/>
            <pc:sldMk cId="850182204" sldId="535"/>
            <ac:spMk id="5" creationId="{00000000-0000-0000-0000-000000000000}"/>
          </ac:spMkLst>
        </pc:spChg>
        <pc:spChg chg="mod">
          <ac:chgData name="yashraj devrat" userId="f3324d809a6ff44e" providerId="LiveId" clId="{AEB1EBC0-CA18-485D-8557-1728BEC2C17C}" dt="2023-09-01T17:25:43.056" v="200"/>
          <ac:spMkLst>
            <pc:docMk/>
            <pc:sldMk cId="850182204" sldId="535"/>
            <ac:spMk id="7" creationId="{00000000-0000-0000-0000-000000000000}"/>
          </ac:spMkLst>
        </pc:spChg>
        <pc:picChg chg="del mod">
          <ac:chgData name="yashraj devrat" userId="f3324d809a6ff44e" providerId="LiveId" clId="{AEB1EBC0-CA18-485D-8557-1728BEC2C17C}" dt="2023-09-01T17:30:07.940" v="954" actId="21"/>
          <ac:picMkLst>
            <pc:docMk/>
            <pc:sldMk cId="850182204" sldId="535"/>
            <ac:picMk id="4" creationId="{00000000-0000-0000-0000-000000000000}"/>
          </ac:picMkLst>
        </pc:picChg>
      </pc:sldChg>
      <pc:sldChg chg="delSp modSp mod">
        <pc:chgData name="yashraj devrat" userId="f3324d809a6ff44e" providerId="LiveId" clId="{AEB1EBC0-CA18-485D-8557-1728BEC2C17C}" dt="2023-09-01T17:30:10.120" v="956" actId="21"/>
        <pc:sldMkLst>
          <pc:docMk/>
          <pc:sldMk cId="2509897677" sldId="536"/>
        </pc:sldMkLst>
        <pc:spChg chg="del mod">
          <ac:chgData name="yashraj devrat" userId="f3324d809a6ff44e" providerId="LiveId" clId="{AEB1EBC0-CA18-485D-8557-1728BEC2C17C}" dt="2023-09-01T17:26:23.980" v="284"/>
          <ac:spMkLst>
            <pc:docMk/>
            <pc:sldMk cId="2509897677" sldId="536"/>
            <ac:spMk id="6" creationId="{00000000-0000-0000-0000-000000000000}"/>
          </ac:spMkLst>
        </pc:spChg>
        <pc:spChg chg="del mod">
          <ac:chgData name="yashraj devrat" userId="f3324d809a6ff44e" providerId="LiveId" clId="{AEB1EBC0-CA18-485D-8557-1728BEC2C17C}" dt="2023-09-01T17:26:43.621" v="603"/>
          <ac:spMkLst>
            <pc:docMk/>
            <pc:sldMk cId="2509897677" sldId="536"/>
            <ac:spMk id="8" creationId="{00000000-0000-0000-0000-000000000000}"/>
          </ac:spMkLst>
        </pc:spChg>
        <pc:spChg chg="mod">
          <ac:chgData name="yashraj devrat" userId="f3324d809a6ff44e" providerId="LiveId" clId="{AEB1EBC0-CA18-485D-8557-1728BEC2C17C}" dt="2023-09-01T17:25:43.056" v="200"/>
          <ac:spMkLst>
            <pc:docMk/>
            <pc:sldMk cId="2509897677" sldId="536"/>
            <ac:spMk id="10" creationId="{00000000-0000-0000-0000-000000000000}"/>
          </ac:spMkLst>
        </pc:spChg>
        <pc:picChg chg="del mod">
          <ac:chgData name="yashraj devrat" userId="f3324d809a6ff44e" providerId="LiveId" clId="{AEB1EBC0-CA18-485D-8557-1728BEC2C17C}" dt="2023-09-01T17:30:10.120" v="956" actId="21"/>
          <ac:picMkLst>
            <pc:docMk/>
            <pc:sldMk cId="2509897677" sldId="536"/>
            <ac:picMk id="7" creationId="{00000000-0000-0000-0000-000000000000}"/>
          </ac:picMkLst>
        </pc:picChg>
      </pc:sldChg>
      <pc:sldChg chg="delSp modSp mod">
        <pc:chgData name="yashraj devrat" userId="f3324d809a6ff44e" providerId="LiveId" clId="{AEB1EBC0-CA18-485D-8557-1728BEC2C17C}" dt="2023-09-01T17:30:12.587" v="958" actId="21"/>
        <pc:sldMkLst>
          <pc:docMk/>
          <pc:sldMk cId="2985907215" sldId="537"/>
        </pc:sldMkLst>
        <pc:spChg chg="del mod">
          <ac:chgData name="yashraj devrat" userId="f3324d809a6ff44e" providerId="LiveId" clId="{AEB1EBC0-CA18-485D-8557-1728BEC2C17C}" dt="2023-09-01T17:26:23.981" v="286"/>
          <ac:spMkLst>
            <pc:docMk/>
            <pc:sldMk cId="2985907215" sldId="537"/>
            <ac:spMk id="3" creationId="{00000000-0000-0000-0000-000000000000}"/>
          </ac:spMkLst>
        </pc:spChg>
        <pc:spChg chg="del mod">
          <ac:chgData name="yashraj devrat" userId="f3324d809a6ff44e" providerId="LiveId" clId="{AEB1EBC0-CA18-485D-8557-1728BEC2C17C}" dt="2023-09-01T17:26:43.621" v="605"/>
          <ac:spMkLst>
            <pc:docMk/>
            <pc:sldMk cId="2985907215" sldId="537"/>
            <ac:spMk id="5" creationId="{00000000-0000-0000-0000-000000000000}"/>
          </ac:spMkLst>
        </pc:spChg>
        <pc:spChg chg="mod">
          <ac:chgData name="yashraj devrat" userId="f3324d809a6ff44e" providerId="LiveId" clId="{AEB1EBC0-CA18-485D-8557-1728BEC2C17C}" dt="2023-09-01T17:25:43.056" v="200"/>
          <ac:spMkLst>
            <pc:docMk/>
            <pc:sldMk cId="2985907215" sldId="537"/>
            <ac:spMk id="7" creationId="{00000000-0000-0000-0000-000000000000}"/>
          </ac:spMkLst>
        </pc:spChg>
        <pc:picChg chg="del mod">
          <ac:chgData name="yashraj devrat" userId="f3324d809a6ff44e" providerId="LiveId" clId="{AEB1EBC0-CA18-485D-8557-1728BEC2C17C}" dt="2023-09-01T17:30:12.587" v="958" actId="21"/>
          <ac:picMkLst>
            <pc:docMk/>
            <pc:sldMk cId="2985907215" sldId="537"/>
            <ac:picMk id="4" creationId="{00000000-0000-0000-0000-000000000000}"/>
          </ac:picMkLst>
        </pc:picChg>
      </pc:sldChg>
      <pc:sldChg chg="addSp delSp modSp mod">
        <pc:chgData name="yashraj devrat" userId="f3324d809a6ff44e" providerId="LiveId" clId="{AEB1EBC0-CA18-485D-8557-1728BEC2C17C}" dt="2023-09-01T17:30:16.828" v="962" actId="21"/>
        <pc:sldMkLst>
          <pc:docMk/>
          <pc:sldMk cId="4105262904" sldId="538"/>
        </pc:sldMkLst>
        <pc:spChg chg="del mod">
          <ac:chgData name="yashraj devrat" userId="f3324d809a6ff44e" providerId="LiveId" clId="{AEB1EBC0-CA18-485D-8557-1728BEC2C17C}" dt="2023-09-01T17:26:23.981" v="288"/>
          <ac:spMkLst>
            <pc:docMk/>
            <pc:sldMk cId="4105262904" sldId="538"/>
            <ac:spMk id="5" creationId="{00000000-0000-0000-0000-000000000000}"/>
          </ac:spMkLst>
        </pc:spChg>
        <pc:spChg chg="del mod">
          <ac:chgData name="yashraj devrat" userId="f3324d809a6ff44e" providerId="LiveId" clId="{AEB1EBC0-CA18-485D-8557-1728BEC2C17C}" dt="2023-09-01T17:26:43.621" v="607"/>
          <ac:spMkLst>
            <pc:docMk/>
            <pc:sldMk cId="4105262904" sldId="538"/>
            <ac:spMk id="7" creationId="{00000000-0000-0000-0000-000000000000}"/>
          </ac:spMkLst>
        </pc:spChg>
        <pc:spChg chg="mod">
          <ac:chgData name="yashraj devrat" userId="f3324d809a6ff44e" providerId="LiveId" clId="{AEB1EBC0-CA18-485D-8557-1728BEC2C17C}" dt="2023-09-01T17:25:43.056" v="200"/>
          <ac:spMkLst>
            <pc:docMk/>
            <pc:sldMk cId="4105262904" sldId="538"/>
            <ac:spMk id="9" creationId="{00000000-0000-0000-0000-000000000000}"/>
          </ac:spMkLst>
        </pc:spChg>
        <pc:picChg chg="del mod">
          <ac:chgData name="yashraj devrat" userId="f3324d809a6ff44e" providerId="LiveId" clId="{AEB1EBC0-CA18-485D-8557-1728BEC2C17C}" dt="2023-09-01T17:30:16.828" v="962" actId="21"/>
          <ac:picMkLst>
            <pc:docMk/>
            <pc:sldMk cId="4105262904" sldId="538"/>
            <ac:picMk id="6" creationId="{00000000-0000-0000-0000-000000000000}"/>
          </ac:picMkLst>
        </pc:picChg>
        <pc:picChg chg="add del mod">
          <ac:chgData name="yashraj devrat" userId="f3324d809a6ff44e" providerId="LiveId" clId="{AEB1EBC0-CA18-485D-8557-1728BEC2C17C}" dt="2023-09-01T17:30:14.832" v="960" actId="21"/>
          <ac:picMkLst>
            <pc:docMk/>
            <pc:sldMk cId="4105262904" sldId="538"/>
            <ac:picMk id="10" creationId="{0E70BFA9-4257-9B3B-E99F-9791EBC57011}"/>
          </ac:picMkLst>
        </pc:picChg>
      </pc:sldChg>
      <pc:sldChg chg="delSp modSp mod">
        <pc:chgData name="yashraj devrat" userId="f3324d809a6ff44e" providerId="LiveId" clId="{AEB1EBC0-CA18-485D-8557-1728BEC2C17C}" dt="2023-09-01T17:30:19.393" v="964" actId="21"/>
        <pc:sldMkLst>
          <pc:docMk/>
          <pc:sldMk cId="1901345793" sldId="539"/>
        </pc:sldMkLst>
        <pc:spChg chg="del mod">
          <ac:chgData name="yashraj devrat" userId="f3324d809a6ff44e" providerId="LiveId" clId="{AEB1EBC0-CA18-485D-8557-1728BEC2C17C}" dt="2023-09-01T17:26:23.982" v="290"/>
          <ac:spMkLst>
            <pc:docMk/>
            <pc:sldMk cId="1901345793" sldId="539"/>
            <ac:spMk id="9" creationId="{00000000-0000-0000-0000-000000000000}"/>
          </ac:spMkLst>
        </pc:spChg>
        <pc:spChg chg="del mod">
          <ac:chgData name="yashraj devrat" userId="f3324d809a6ff44e" providerId="LiveId" clId="{AEB1EBC0-CA18-485D-8557-1728BEC2C17C}" dt="2023-09-01T17:26:43.622" v="609"/>
          <ac:spMkLst>
            <pc:docMk/>
            <pc:sldMk cId="1901345793" sldId="539"/>
            <ac:spMk id="11" creationId="{00000000-0000-0000-0000-000000000000}"/>
          </ac:spMkLst>
        </pc:spChg>
        <pc:spChg chg="mod">
          <ac:chgData name="yashraj devrat" userId="f3324d809a6ff44e" providerId="LiveId" clId="{AEB1EBC0-CA18-485D-8557-1728BEC2C17C}" dt="2023-09-01T17:25:43.056" v="200"/>
          <ac:spMkLst>
            <pc:docMk/>
            <pc:sldMk cId="1901345793" sldId="539"/>
            <ac:spMk id="13" creationId="{00000000-0000-0000-0000-000000000000}"/>
          </ac:spMkLst>
        </pc:spChg>
        <pc:picChg chg="del mod">
          <ac:chgData name="yashraj devrat" userId="f3324d809a6ff44e" providerId="LiveId" clId="{AEB1EBC0-CA18-485D-8557-1728BEC2C17C}" dt="2023-09-01T17:30:19.393" v="964" actId="21"/>
          <ac:picMkLst>
            <pc:docMk/>
            <pc:sldMk cId="1901345793" sldId="539"/>
            <ac:picMk id="10" creationId="{00000000-0000-0000-0000-000000000000}"/>
          </ac:picMkLst>
        </pc:picChg>
      </pc:sldChg>
      <pc:sldChg chg="delSp modSp mod">
        <pc:chgData name="yashraj devrat" userId="f3324d809a6ff44e" providerId="LiveId" clId="{AEB1EBC0-CA18-485D-8557-1728BEC2C17C}" dt="2023-09-01T17:27:16.095" v="851" actId="21"/>
        <pc:sldMkLst>
          <pc:docMk/>
          <pc:sldMk cId="3445880387" sldId="540"/>
        </pc:sldMkLst>
        <pc:spChg chg="del mod">
          <ac:chgData name="yashraj devrat" userId="f3324d809a6ff44e" providerId="LiveId" clId="{AEB1EBC0-CA18-485D-8557-1728BEC2C17C}" dt="2023-09-01T17:26:23.951" v="208"/>
          <ac:spMkLst>
            <pc:docMk/>
            <pc:sldMk cId="3445880387" sldId="540"/>
            <ac:spMk id="5" creationId="{00000000-0000-0000-0000-000000000000}"/>
          </ac:spMkLst>
        </pc:spChg>
        <pc:spChg chg="del mod">
          <ac:chgData name="yashraj devrat" userId="f3324d809a6ff44e" providerId="LiveId" clId="{AEB1EBC0-CA18-485D-8557-1728BEC2C17C}" dt="2023-09-01T17:26:43.602" v="527"/>
          <ac:spMkLst>
            <pc:docMk/>
            <pc:sldMk cId="3445880387" sldId="540"/>
            <ac:spMk id="7" creationId="{00000000-0000-0000-0000-000000000000}"/>
          </ac:spMkLst>
        </pc:spChg>
        <pc:spChg chg="mod">
          <ac:chgData name="yashraj devrat" userId="f3324d809a6ff44e" providerId="LiveId" clId="{AEB1EBC0-CA18-485D-8557-1728BEC2C17C}" dt="2023-09-01T17:25:43.056" v="200"/>
          <ac:spMkLst>
            <pc:docMk/>
            <pc:sldMk cId="3445880387" sldId="540"/>
            <ac:spMk id="9" creationId="{00000000-0000-0000-0000-000000000000}"/>
          </ac:spMkLst>
        </pc:spChg>
        <pc:picChg chg="del mod">
          <ac:chgData name="yashraj devrat" userId="f3324d809a6ff44e" providerId="LiveId" clId="{AEB1EBC0-CA18-485D-8557-1728BEC2C17C}" dt="2023-09-01T17:27:13.085" v="849" actId="21"/>
          <ac:picMkLst>
            <pc:docMk/>
            <pc:sldMk cId="3445880387" sldId="540"/>
            <ac:picMk id="6" creationId="{00000000-0000-0000-0000-000000000000}"/>
          </ac:picMkLst>
        </pc:picChg>
        <pc:picChg chg="del mod">
          <ac:chgData name="yashraj devrat" userId="f3324d809a6ff44e" providerId="LiveId" clId="{AEB1EBC0-CA18-485D-8557-1728BEC2C17C}" dt="2023-09-01T17:27:16.095" v="851" actId="21"/>
          <ac:picMkLst>
            <pc:docMk/>
            <pc:sldMk cId="3445880387" sldId="540"/>
            <ac:picMk id="8" creationId="{AEF875FC-3D34-4313-A48E-091A2AD82F9A}"/>
          </ac:picMkLst>
        </pc:picChg>
      </pc:sldChg>
      <pc:sldChg chg="delSp modSp mod">
        <pc:chgData name="yashraj devrat" userId="f3324d809a6ff44e" providerId="LiveId" clId="{AEB1EBC0-CA18-485D-8557-1728BEC2C17C}" dt="2023-09-01T17:30:22.015" v="966" actId="21"/>
        <pc:sldMkLst>
          <pc:docMk/>
          <pc:sldMk cId="4103540539" sldId="541"/>
        </pc:sldMkLst>
        <pc:spChg chg="del mod">
          <ac:chgData name="yashraj devrat" userId="f3324d809a6ff44e" providerId="LiveId" clId="{AEB1EBC0-CA18-485D-8557-1728BEC2C17C}" dt="2023-09-01T17:26:23.982" v="292"/>
          <ac:spMkLst>
            <pc:docMk/>
            <pc:sldMk cId="4103540539" sldId="541"/>
            <ac:spMk id="3" creationId="{00000000-0000-0000-0000-000000000000}"/>
          </ac:spMkLst>
        </pc:spChg>
        <pc:spChg chg="del mod">
          <ac:chgData name="yashraj devrat" userId="f3324d809a6ff44e" providerId="LiveId" clId="{AEB1EBC0-CA18-485D-8557-1728BEC2C17C}" dt="2023-09-01T17:26:43.622" v="611"/>
          <ac:spMkLst>
            <pc:docMk/>
            <pc:sldMk cId="4103540539" sldId="541"/>
            <ac:spMk id="5" creationId="{00000000-0000-0000-0000-000000000000}"/>
          </ac:spMkLst>
        </pc:spChg>
        <pc:spChg chg="mod">
          <ac:chgData name="yashraj devrat" userId="f3324d809a6ff44e" providerId="LiveId" clId="{AEB1EBC0-CA18-485D-8557-1728BEC2C17C}" dt="2023-09-01T17:25:43.056" v="200"/>
          <ac:spMkLst>
            <pc:docMk/>
            <pc:sldMk cId="4103540539" sldId="541"/>
            <ac:spMk id="7" creationId="{00000000-0000-0000-0000-000000000000}"/>
          </ac:spMkLst>
        </pc:spChg>
        <pc:picChg chg="del mod">
          <ac:chgData name="yashraj devrat" userId="f3324d809a6ff44e" providerId="LiveId" clId="{AEB1EBC0-CA18-485D-8557-1728BEC2C17C}" dt="2023-09-01T17:30:22.015" v="966" actId="21"/>
          <ac:picMkLst>
            <pc:docMk/>
            <pc:sldMk cId="4103540539" sldId="541"/>
            <ac:picMk id="4" creationId="{00000000-0000-0000-0000-000000000000}"/>
          </ac:picMkLst>
        </pc:picChg>
      </pc:sldChg>
      <pc:sldChg chg="delSp modSp mod">
        <pc:chgData name="yashraj devrat" userId="f3324d809a6ff44e" providerId="LiveId" clId="{AEB1EBC0-CA18-485D-8557-1728BEC2C17C}" dt="2023-09-01T17:30:26.482" v="968" actId="21"/>
        <pc:sldMkLst>
          <pc:docMk/>
          <pc:sldMk cId="2933290524" sldId="542"/>
        </pc:sldMkLst>
        <pc:spChg chg="del mod">
          <ac:chgData name="yashraj devrat" userId="f3324d809a6ff44e" providerId="LiveId" clId="{AEB1EBC0-CA18-485D-8557-1728BEC2C17C}" dt="2023-09-01T17:26:23.982" v="294"/>
          <ac:spMkLst>
            <pc:docMk/>
            <pc:sldMk cId="2933290524" sldId="542"/>
            <ac:spMk id="5" creationId="{00000000-0000-0000-0000-000000000000}"/>
          </ac:spMkLst>
        </pc:spChg>
        <pc:spChg chg="del mod">
          <ac:chgData name="yashraj devrat" userId="f3324d809a6ff44e" providerId="LiveId" clId="{AEB1EBC0-CA18-485D-8557-1728BEC2C17C}" dt="2023-09-01T17:26:43.622" v="613"/>
          <ac:spMkLst>
            <pc:docMk/>
            <pc:sldMk cId="2933290524" sldId="542"/>
            <ac:spMk id="7" creationId="{00000000-0000-0000-0000-000000000000}"/>
          </ac:spMkLst>
        </pc:spChg>
        <pc:spChg chg="mod">
          <ac:chgData name="yashraj devrat" userId="f3324d809a6ff44e" providerId="LiveId" clId="{AEB1EBC0-CA18-485D-8557-1728BEC2C17C}" dt="2023-09-01T17:25:43.056" v="200"/>
          <ac:spMkLst>
            <pc:docMk/>
            <pc:sldMk cId="2933290524" sldId="542"/>
            <ac:spMk id="9" creationId="{00000000-0000-0000-0000-000000000000}"/>
          </ac:spMkLst>
        </pc:spChg>
        <pc:picChg chg="del mod">
          <ac:chgData name="yashraj devrat" userId="f3324d809a6ff44e" providerId="LiveId" clId="{AEB1EBC0-CA18-485D-8557-1728BEC2C17C}" dt="2023-09-01T17:30:26.482" v="968" actId="21"/>
          <ac:picMkLst>
            <pc:docMk/>
            <pc:sldMk cId="2933290524" sldId="542"/>
            <ac:picMk id="6" creationId="{00000000-0000-0000-0000-000000000000}"/>
          </ac:picMkLst>
        </pc:picChg>
      </pc:sldChg>
      <pc:sldChg chg="delSp modSp mod">
        <pc:chgData name="yashraj devrat" userId="f3324d809a6ff44e" providerId="LiveId" clId="{AEB1EBC0-CA18-485D-8557-1728BEC2C17C}" dt="2023-09-01T17:30:28.757" v="970" actId="21"/>
        <pc:sldMkLst>
          <pc:docMk/>
          <pc:sldMk cId="511461723" sldId="543"/>
        </pc:sldMkLst>
        <pc:spChg chg="del mod">
          <ac:chgData name="yashraj devrat" userId="f3324d809a6ff44e" providerId="LiveId" clId="{AEB1EBC0-CA18-485D-8557-1728BEC2C17C}" dt="2023-09-01T17:26:23.983" v="296"/>
          <ac:spMkLst>
            <pc:docMk/>
            <pc:sldMk cId="511461723" sldId="543"/>
            <ac:spMk id="3" creationId="{00000000-0000-0000-0000-000000000000}"/>
          </ac:spMkLst>
        </pc:spChg>
        <pc:spChg chg="del mod">
          <ac:chgData name="yashraj devrat" userId="f3324d809a6ff44e" providerId="LiveId" clId="{AEB1EBC0-CA18-485D-8557-1728BEC2C17C}" dt="2023-09-01T17:26:43.623" v="615"/>
          <ac:spMkLst>
            <pc:docMk/>
            <pc:sldMk cId="511461723" sldId="543"/>
            <ac:spMk id="5" creationId="{00000000-0000-0000-0000-000000000000}"/>
          </ac:spMkLst>
        </pc:spChg>
        <pc:spChg chg="mod">
          <ac:chgData name="yashraj devrat" userId="f3324d809a6ff44e" providerId="LiveId" clId="{AEB1EBC0-CA18-485D-8557-1728BEC2C17C}" dt="2023-09-01T17:25:43.056" v="200"/>
          <ac:spMkLst>
            <pc:docMk/>
            <pc:sldMk cId="511461723" sldId="543"/>
            <ac:spMk id="7" creationId="{00000000-0000-0000-0000-000000000000}"/>
          </ac:spMkLst>
        </pc:spChg>
        <pc:picChg chg="del mod">
          <ac:chgData name="yashraj devrat" userId="f3324d809a6ff44e" providerId="LiveId" clId="{AEB1EBC0-CA18-485D-8557-1728BEC2C17C}" dt="2023-09-01T17:30:28.757" v="970" actId="21"/>
          <ac:picMkLst>
            <pc:docMk/>
            <pc:sldMk cId="511461723" sldId="543"/>
            <ac:picMk id="4" creationId="{00000000-0000-0000-0000-000000000000}"/>
          </ac:picMkLst>
        </pc:picChg>
      </pc:sldChg>
      <pc:sldChg chg="delSp modSp mod">
        <pc:chgData name="yashraj devrat" userId="f3324d809a6ff44e" providerId="LiveId" clId="{AEB1EBC0-CA18-485D-8557-1728BEC2C17C}" dt="2023-09-01T17:30:30.704" v="972" actId="21"/>
        <pc:sldMkLst>
          <pc:docMk/>
          <pc:sldMk cId="2270610136" sldId="544"/>
        </pc:sldMkLst>
        <pc:spChg chg="del mod">
          <ac:chgData name="yashraj devrat" userId="f3324d809a6ff44e" providerId="LiveId" clId="{AEB1EBC0-CA18-485D-8557-1728BEC2C17C}" dt="2023-09-01T17:26:23.983" v="298"/>
          <ac:spMkLst>
            <pc:docMk/>
            <pc:sldMk cId="2270610136" sldId="544"/>
            <ac:spMk id="6" creationId="{00000000-0000-0000-0000-000000000000}"/>
          </ac:spMkLst>
        </pc:spChg>
        <pc:spChg chg="del mod">
          <ac:chgData name="yashraj devrat" userId="f3324d809a6ff44e" providerId="LiveId" clId="{AEB1EBC0-CA18-485D-8557-1728BEC2C17C}" dt="2023-09-01T17:26:43.623" v="617"/>
          <ac:spMkLst>
            <pc:docMk/>
            <pc:sldMk cId="2270610136" sldId="544"/>
            <ac:spMk id="8" creationId="{00000000-0000-0000-0000-000000000000}"/>
          </ac:spMkLst>
        </pc:spChg>
        <pc:spChg chg="mod">
          <ac:chgData name="yashraj devrat" userId="f3324d809a6ff44e" providerId="LiveId" clId="{AEB1EBC0-CA18-485D-8557-1728BEC2C17C}" dt="2023-09-01T17:25:43.056" v="200"/>
          <ac:spMkLst>
            <pc:docMk/>
            <pc:sldMk cId="2270610136" sldId="544"/>
            <ac:spMk id="10" creationId="{00000000-0000-0000-0000-000000000000}"/>
          </ac:spMkLst>
        </pc:spChg>
        <pc:picChg chg="del mod">
          <ac:chgData name="yashraj devrat" userId="f3324d809a6ff44e" providerId="LiveId" clId="{AEB1EBC0-CA18-485D-8557-1728BEC2C17C}" dt="2023-09-01T17:30:30.704" v="972" actId="21"/>
          <ac:picMkLst>
            <pc:docMk/>
            <pc:sldMk cId="2270610136" sldId="544"/>
            <ac:picMk id="7" creationId="{00000000-0000-0000-0000-000000000000}"/>
          </ac:picMkLst>
        </pc:picChg>
      </pc:sldChg>
      <pc:sldChg chg="delSp modSp mod">
        <pc:chgData name="yashraj devrat" userId="f3324d809a6ff44e" providerId="LiveId" clId="{AEB1EBC0-CA18-485D-8557-1728BEC2C17C}" dt="2023-09-01T17:30:32.874" v="974" actId="21"/>
        <pc:sldMkLst>
          <pc:docMk/>
          <pc:sldMk cId="444118752" sldId="545"/>
        </pc:sldMkLst>
        <pc:spChg chg="del mod">
          <ac:chgData name="yashraj devrat" userId="f3324d809a6ff44e" providerId="LiveId" clId="{AEB1EBC0-CA18-485D-8557-1728BEC2C17C}" dt="2023-09-01T17:26:23.984" v="300"/>
          <ac:spMkLst>
            <pc:docMk/>
            <pc:sldMk cId="444118752" sldId="545"/>
            <ac:spMk id="3" creationId="{00000000-0000-0000-0000-000000000000}"/>
          </ac:spMkLst>
        </pc:spChg>
        <pc:spChg chg="del mod">
          <ac:chgData name="yashraj devrat" userId="f3324d809a6ff44e" providerId="LiveId" clId="{AEB1EBC0-CA18-485D-8557-1728BEC2C17C}" dt="2023-09-01T17:26:43.624" v="619"/>
          <ac:spMkLst>
            <pc:docMk/>
            <pc:sldMk cId="444118752" sldId="545"/>
            <ac:spMk id="5" creationId="{00000000-0000-0000-0000-000000000000}"/>
          </ac:spMkLst>
        </pc:spChg>
        <pc:spChg chg="mod">
          <ac:chgData name="yashraj devrat" userId="f3324d809a6ff44e" providerId="LiveId" clId="{AEB1EBC0-CA18-485D-8557-1728BEC2C17C}" dt="2023-09-01T17:25:43.056" v="200"/>
          <ac:spMkLst>
            <pc:docMk/>
            <pc:sldMk cId="444118752" sldId="545"/>
            <ac:spMk id="7" creationId="{00000000-0000-0000-0000-000000000000}"/>
          </ac:spMkLst>
        </pc:spChg>
        <pc:picChg chg="del mod">
          <ac:chgData name="yashraj devrat" userId="f3324d809a6ff44e" providerId="LiveId" clId="{AEB1EBC0-CA18-485D-8557-1728BEC2C17C}" dt="2023-09-01T17:30:32.874" v="974" actId="21"/>
          <ac:picMkLst>
            <pc:docMk/>
            <pc:sldMk cId="444118752" sldId="545"/>
            <ac:picMk id="4" creationId="{00000000-0000-0000-0000-000000000000}"/>
          </ac:picMkLst>
        </pc:picChg>
      </pc:sldChg>
      <pc:sldChg chg="delSp modSp mod">
        <pc:chgData name="yashraj devrat" userId="f3324d809a6ff44e" providerId="LiveId" clId="{AEB1EBC0-CA18-485D-8557-1728BEC2C17C}" dt="2023-09-01T17:30:34.585" v="976" actId="21"/>
        <pc:sldMkLst>
          <pc:docMk/>
          <pc:sldMk cId="2951428063" sldId="546"/>
        </pc:sldMkLst>
        <pc:spChg chg="del mod">
          <ac:chgData name="yashraj devrat" userId="f3324d809a6ff44e" providerId="LiveId" clId="{AEB1EBC0-CA18-485D-8557-1728BEC2C17C}" dt="2023-09-01T17:26:23.984" v="302"/>
          <ac:spMkLst>
            <pc:docMk/>
            <pc:sldMk cId="2951428063" sldId="546"/>
            <ac:spMk id="6" creationId="{00000000-0000-0000-0000-000000000000}"/>
          </ac:spMkLst>
        </pc:spChg>
        <pc:spChg chg="del mod">
          <ac:chgData name="yashraj devrat" userId="f3324d809a6ff44e" providerId="LiveId" clId="{AEB1EBC0-CA18-485D-8557-1728BEC2C17C}" dt="2023-09-01T17:26:43.624" v="621"/>
          <ac:spMkLst>
            <pc:docMk/>
            <pc:sldMk cId="2951428063" sldId="546"/>
            <ac:spMk id="8" creationId="{00000000-0000-0000-0000-000000000000}"/>
          </ac:spMkLst>
        </pc:spChg>
        <pc:spChg chg="mod">
          <ac:chgData name="yashraj devrat" userId="f3324d809a6ff44e" providerId="LiveId" clId="{AEB1EBC0-CA18-485D-8557-1728BEC2C17C}" dt="2023-09-01T17:25:43.056" v="200"/>
          <ac:spMkLst>
            <pc:docMk/>
            <pc:sldMk cId="2951428063" sldId="546"/>
            <ac:spMk id="10" creationId="{00000000-0000-0000-0000-000000000000}"/>
          </ac:spMkLst>
        </pc:spChg>
        <pc:picChg chg="del mod">
          <ac:chgData name="yashraj devrat" userId="f3324d809a6ff44e" providerId="LiveId" clId="{AEB1EBC0-CA18-485D-8557-1728BEC2C17C}" dt="2023-09-01T17:30:34.585" v="976" actId="21"/>
          <ac:picMkLst>
            <pc:docMk/>
            <pc:sldMk cId="2951428063" sldId="546"/>
            <ac:picMk id="7" creationId="{00000000-0000-0000-0000-000000000000}"/>
          </ac:picMkLst>
        </pc:picChg>
      </pc:sldChg>
      <pc:sldChg chg="delSp modSp mod">
        <pc:chgData name="yashraj devrat" userId="f3324d809a6ff44e" providerId="LiveId" clId="{AEB1EBC0-CA18-485D-8557-1728BEC2C17C}" dt="2023-09-01T17:30:56.328" v="992" actId="21"/>
        <pc:sldMkLst>
          <pc:docMk/>
          <pc:sldMk cId="145855844" sldId="547"/>
        </pc:sldMkLst>
        <pc:spChg chg="del mod">
          <ac:chgData name="yashraj devrat" userId="f3324d809a6ff44e" providerId="LiveId" clId="{AEB1EBC0-CA18-485D-8557-1728BEC2C17C}" dt="2023-09-01T17:26:23.987" v="316"/>
          <ac:spMkLst>
            <pc:docMk/>
            <pc:sldMk cId="145855844" sldId="547"/>
            <ac:spMk id="3" creationId="{00000000-0000-0000-0000-000000000000}"/>
          </ac:spMkLst>
        </pc:spChg>
        <pc:spChg chg="del mod">
          <ac:chgData name="yashraj devrat" userId="f3324d809a6ff44e" providerId="LiveId" clId="{AEB1EBC0-CA18-485D-8557-1728BEC2C17C}" dt="2023-09-01T17:26:43.627" v="635"/>
          <ac:spMkLst>
            <pc:docMk/>
            <pc:sldMk cId="145855844" sldId="547"/>
            <ac:spMk id="5" creationId="{00000000-0000-0000-0000-000000000000}"/>
          </ac:spMkLst>
        </pc:spChg>
        <pc:spChg chg="mod">
          <ac:chgData name="yashraj devrat" userId="f3324d809a6ff44e" providerId="LiveId" clId="{AEB1EBC0-CA18-485D-8557-1728BEC2C17C}" dt="2023-09-01T17:25:43.056" v="200"/>
          <ac:spMkLst>
            <pc:docMk/>
            <pc:sldMk cId="145855844" sldId="547"/>
            <ac:spMk id="7" creationId="{00000000-0000-0000-0000-000000000000}"/>
          </ac:spMkLst>
        </pc:spChg>
        <pc:picChg chg="del">
          <ac:chgData name="yashraj devrat" userId="f3324d809a6ff44e" providerId="LiveId" clId="{AEB1EBC0-CA18-485D-8557-1728BEC2C17C}" dt="2023-09-01T17:30:56.328" v="992" actId="21"/>
          <ac:picMkLst>
            <pc:docMk/>
            <pc:sldMk cId="145855844" sldId="547"/>
            <ac:picMk id="4" creationId="{00000000-0000-0000-0000-000000000000}"/>
          </ac:picMkLst>
        </pc:picChg>
      </pc:sldChg>
      <pc:sldChg chg="delSp modSp mod">
        <pc:chgData name="yashraj devrat" userId="f3324d809a6ff44e" providerId="LiveId" clId="{AEB1EBC0-CA18-485D-8557-1728BEC2C17C}" dt="2023-09-01T17:30:58.818" v="994" actId="21"/>
        <pc:sldMkLst>
          <pc:docMk/>
          <pc:sldMk cId="198588885" sldId="548"/>
        </pc:sldMkLst>
        <pc:spChg chg="del mod">
          <ac:chgData name="yashraj devrat" userId="f3324d809a6ff44e" providerId="LiveId" clId="{AEB1EBC0-CA18-485D-8557-1728BEC2C17C}" dt="2023-09-01T17:26:23.988" v="318"/>
          <ac:spMkLst>
            <pc:docMk/>
            <pc:sldMk cId="198588885" sldId="548"/>
            <ac:spMk id="7" creationId="{00000000-0000-0000-0000-000000000000}"/>
          </ac:spMkLst>
        </pc:spChg>
        <pc:spChg chg="del mod">
          <ac:chgData name="yashraj devrat" userId="f3324d809a6ff44e" providerId="LiveId" clId="{AEB1EBC0-CA18-485D-8557-1728BEC2C17C}" dt="2023-09-01T17:26:43.627" v="637"/>
          <ac:spMkLst>
            <pc:docMk/>
            <pc:sldMk cId="198588885" sldId="548"/>
            <ac:spMk id="9" creationId="{00000000-0000-0000-0000-000000000000}"/>
          </ac:spMkLst>
        </pc:spChg>
        <pc:spChg chg="mod">
          <ac:chgData name="yashraj devrat" userId="f3324d809a6ff44e" providerId="LiveId" clId="{AEB1EBC0-CA18-485D-8557-1728BEC2C17C}" dt="2023-09-01T17:25:43.056" v="200"/>
          <ac:spMkLst>
            <pc:docMk/>
            <pc:sldMk cId="198588885" sldId="548"/>
            <ac:spMk id="11" creationId="{00000000-0000-0000-0000-000000000000}"/>
          </ac:spMkLst>
        </pc:spChg>
        <pc:picChg chg="del mod">
          <ac:chgData name="yashraj devrat" userId="f3324d809a6ff44e" providerId="LiveId" clId="{AEB1EBC0-CA18-485D-8557-1728BEC2C17C}" dt="2023-09-01T17:30:58.818" v="994" actId="21"/>
          <ac:picMkLst>
            <pc:docMk/>
            <pc:sldMk cId="198588885" sldId="548"/>
            <ac:picMk id="8" creationId="{00000000-0000-0000-0000-000000000000}"/>
          </ac:picMkLst>
        </pc:picChg>
      </pc:sldChg>
      <pc:sldChg chg="delSp modSp mod">
        <pc:chgData name="yashraj devrat" userId="f3324d809a6ff44e" providerId="LiveId" clId="{AEB1EBC0-CA18-485D-8557-1728BEC2C17C}" dt="2023-09-01T17:31:05.496" v="996" actId="21"/>
        <pc:sldMkLst>
          <pc:docMk/>
          <pc:sldMk cId="1068780205" sldId="549"/>
        </pc:sldMkLst>
        <pc:spChg chg="del mod">
          <ac:chgData name="yashraj devrat" userId="f3324d809a6ff44e" providerId="LiveId" clId="{AEB1EBC0-CA18-485D-8557-1728BEC2C17C}" dt="2023-09-01T17:26:23.988" v="320"/>
          <ac:spMkLst>
            <pc:docMk/>
            <pc:sldMk cId="1068780205" sldId="549"/>
            <ac:spMk id="11" creationId="{00000000-0000-0000-0000-000000000000}"/>
          </ac:spMkLst>
        </pc:spChg>
        <pc:spChg chg="del mod">
          <ac:chgData name="yashraj devrat" userId="f3324d809a6ff44e" providerId="LiveId" clId="{AEB1EBC0-CA18-485D-8557-1728BEC2C17C}" dt="2023-09-01T17:26:43.627" v="639"/>
          <ac:spMkLst>
            <pc:docMk/>
            <pc:sldMk cId="1068780205" sldId="549"/>
            <ac:spMk id="13" creationId="{00000000-0000-0000-0000-000000000000}"/>
          </ac:spMkLst>
        </pc:spChg>
        <pc:spChg chg="mod">
          <ac:chgData name="yashraj devrat" userId="f3324d809a6ff44e" providerId="LiveId" clId="{AEB1EBC0-CA18-485D-8557-1728BEC2C17C}" dt="2023-09-01T17:25:43.056" v="200"/>
          <ac:spMkLst>
            <pc:docMk/>
            <pc:sldMk cId="1068780205" sldId="549"/>
            <ac:spMk id="15" creationId="{00000000-0000-0000-0000-000000000000}"/>
          </ac:spMkLst>
        </pc:spChg>
        <pc:picChg chg="del mod">
          <ac:chgData name="yashraj devrat" userId="f3324d809a6ff44e" providerId="LiveId" clId="{AEB1EBC0-CA18-485D-8557-1728BEC2C17C}" dt="2023-09-01T17:31:05.496" v="996" actId="21"/>
          <ac:picMkLst>
            <pc:docMk/>
            <pc:sldMk cId="1068780205" sldId="549"/>
            <ac:picMk id="12" creationId="{00000000-0000-0000-0000-000000000000}"/>
          </ac:picMkLst>
        </pc:picChg>
      </pc:sldChg>
      <pc:sldChg chg="delSp modSp mod">
        <pc:chgData name="yashraj devrat" userId="f3324d809a6ff44e" providerId="LiveId" clId="{AEB1EBC0-CA18-485D-8557-1728BEC2C17C}" dt="2023-09-01T17:31:10.818" v="998" actId="21"/>
        <pc:sldMkLst>
          <pc:docMk/>
          <pc:sldMk cId="60800157" sldId="550"/>
        </pc:sldMkLst>
        <pc:spChg chg="del mod">
          <ac:chgData name="yashraj devrat" userId="f3324d809a6ff44e" providerId="LiveId" clId="{AEB1EBC0-CA18-485D-8557-1728BEC2C17C}" dt="2023-09-01T17:26:23.989" v="322"/>
          <ac:spMkLst>
            <pc:docMk/>
            <pc:sldMk cId="60800157" sldId="550"/>
            <ac:spMk id="10" creationId="{00000000-0000-0000-0000-000000000000}"/>
          </ac:spMkLst>
        </pc:spChg>
        <pc:spChg chg="del mod">
          <ac:chgData name="yashraj devrat" userId="f3324d809a6ff44e" providerId="LiveId" clId="{AEB1EBC0-CA18-485D-8557-1728BEC2C17C}" dt="2023-09-01T17:26:43.628" v="641"/>
          <ac:spMkLst>
            <pc:docMk/>
            <pc:sldMk cId="60800157" sldId="550"/>
            <ac:spMk id="12" creationId="{00000000-0000-0000-0000-000000000000}"/>
          </ac:spMkLst>
        </pc:spChg>
        <pc:spChg chg="mod">
          <ac:chgData name="yashraj devrat" userId="f3324d809a6ff44e" providerId="LiveId" clId="{AEB1EBC0-CA18-485D-8557-1728BEC2C17C}" dt="2023-09-01T17:25:43.056" v="200"/>
          <ac:spMkLst>
            <pc:docMk/>
            <pc:sldMk cId="60800157" sldId="550"/>
            <ac:spMk id="14" creationId="{00000000-0000-0000-0000-000000000000}"/>
          </ac:spMkLst>
        </pc:spChg>
        <pc:picChg chg="del mod">
          <ac:chgData name="yashraj devrat" userId="f3324d809a6ff44e" providerId="LiveId" clId="{AEB1EBC0-CA18-485D-8557-1728BEC2C17C}" dt="2023-09-01T17:31:10.818" v="998" actId="21"/>
          <ac:picMkLst>
            <pc:docMk/>
            <pc:sldMk cId="60800157" sldId="550"/>
            <ac:picMk id="11" creationId="{00000000-0000-0000-0000-000000000000}"/>
          </ac:picMkLst>
        </pc:picChg>
      </pc:sldChg>
      <pc:sldChg chg="delSp modSp mod">
        <pc:chgData name="yashraj devrat" userId="f3324d809a6ff44e" providerId="LiveId" clId="{AEB1EBC0-CA18-485D-8557-1728BEC2C17C}" dt="2023-09-01T17:31:13.395" v="1000" actId="21"/>
        <pc:sldMkLst>
          <pc:docMk/>
          <pc:sldMk cId="594513331" sldId="551"/>
        </pc:sldMkLst>
        <pc:spChg chg="mod">
          <ac:chgData name="yashraj devrat" userId="f3324d809a6ff44e" providerId="LiveId" clId="{AEB1EBC0-CA18-485D-8557-1728BEC2C17C}" dt="2023-09-01T17:25:43.056" v="200"/>
          <ac:spMkLst>
            <pc:docMk/>
            <pc:sldMk cId="594513331" sldId="551"/>
            <ac:spMk id="5" creationId="{00000000-0000-0000-0000-000000000000}"/>
          </ac:spMkLst>
        </pc:spChg>
        <pc:spChg chg="del mod">
          <ac:chgData name="yashraj devrat" userId="f3324d809a6ff44e" providerId="LiveId" clId="{AEB1EBC0-CA18-485D-8557-1728BEC2C17C}" dt="2023-09-01T17:26:23.989" v="324"/>
          <ac:spMkLst>
            <pc:docMk/>
            <pc:sldMk cId="594513331" sldId="551"/>
            <ac:spMk id="11" creationId="{00000000-0000-0000-0000-000000000000}"/>
          </ac:spMkLst>
        </pc:spChg>
        <pc:spChg chg="del mod">
          <ac:chgData name="yashraj devrat" userId="f3324d809a6ff44e" providerId="LiveId" clId="{AEB1EBC0-CA18-485D-8557-1728BEC2C17C}" dt="2023-09-01T17:26:43.628" v="643"/>
          <ac:spMkLst>
            <pc:docMk/>
            <pc:sldMk cId="594513331" sldId="551"/>
            <ac:spMk id="15" creationId="{00000000-0000-0000-0000-000000000000}"/>
          </ac:spMkLst>
        </pc:spChg>
        <pc:spChg chg="mod">
          <ac:chgData name="yashraj devrat" userId="f3324d809a6ff44e" providerId="LiveId" clId="{AEB1EBC0-CA18-485D-8557-1728BEC2C17C}" dt="2023-09-01T17:25:43.056" v="200"/>
          <ac:spMkLst>
            <pc:docMk/>
            <pc:sldMk cId="594513331" sldId="551"/>
            <ac:spMk id="17" creationId="{00000000-0000-0000-0000-000000000000}"/>
          </ac:spMkLst>
        </pc:spChg>
        <pc:picChg chg="del mod">
          <ac:chgData name="yashraj devrat" userId="f3324d809a6ff44e" providerId="LiveId" clId="{AEB1EBC0-CA18-485D-8557-1728BEC2C17C}" dt="2023-09-01T17:31:13.395" v="1000" actId="21"/>
          <ac:picMkLst>
            <pc:docMk/>
            <pc:sldMk cId="594513331" sldId="551"/>
            <ac:picMk id="14" creationId="{00000000-0000-0000-0000-000000000000}"/>
          </ac:picMkLst>
        </pc:picChg>
      </pc:sldChg>
      <pc:sldChg chg="delSp modSp mod">
        <pc:chgData name="yashraj devrat" userId="f3324d809a6ff44e" providerId="LiveId" clId="{AEB1EBC0-CA18-485D-8557-1728BEC2C17C}" dt="2023-09-01T17:31:16.645" v="1002" actId="21"/>
        <pc:sldMkLst>
          <pc:docMk/>
          <pc:sldMk cId="325002980" sldId="552"/>
        </pc:sldMkLst>
        <pc:spChg chg="del mod">
          <ac:chgData name="yashraj devrat" userId="f3324d809a6ff44e" providerId="LiveId" clId="{AEB1EBC0-CA18-485D-8557-1728BEC2C17C}" dt="2023-09-01T17:26:23.990" v="326"/>
          <ac:spMkLst>
            <pc:docMk/>
            <pc:sldMk cId="325002980" sldId="552"/>
            <ac:spMk id="3" creationId="{00000000-0000-0000-0000-000000000000}"/>
          </ac:spMkLst>
        </pc:spChg>
        <pc:spChg chg="del mod">
          <ac:chgData name="yashraj devrat" userId="f3324d809a6ff44e" providerId="LiveId" clId="{AEB1EBC0-CA18-485D-8557-1728BEC2C17C}" dt="2023-09-01T17:26:43.628" v="645"/>
          <ac:spMkLst>
            <pc:docMk/>
            <pc:sldMk cId="325002980" sldId="552"/>
            <ac:spMk id="5" creationId="{00000000-0000-0000-0000-000000000000}"/>
          </ac:spMkLst>
        </pc:spChg>
        <pc:spChg chg="mod">
          <ac:chgData name="yashraj devrat" userId="f3324d809a6ff44e" providerId="LiveId" clId="{AEB1EBC0-CA18-485D-8557-1728BEC2C17C}" dt="2023-09-01T17:25:43.056" v="200"/>
          <ac:spMkLst>
            <pc:docMk/>
            <pc:sldMk cId="325002980" sldId="552"/>
            <ac:spMk id="7" creationId="{00000000-0000-0000-0000-000000000000}"/>
          </ac:spMkLst>
        </pc:spChg>
        <pc:picChg chg="del mod">
          <ac:chgData name="yashraj devrat" userId="f3324d809a6ff44e" providerId="LiveId" clId="{AEB1EBC0-CA18-485D-8557-1728BEC2C17C}" dt="2023-09-01T17:31:16.645" v="1002" actId="21"/>
          <ac:picMkLst>
            <pc:docMk/>
            <pc:sldMk cId="325002980" sldId="552"/>
            <ac:picMk id="4" creationId="{00000000-0000-0000-0000-000000000000}"/>
          </ac:picMkLst>
        </pc:picChg>
      </pc:sldChg>
      <pc:sldChg chg="delSp modSp mod">
        <pc:chgData name="yashraj devrat" userId="f3324d809a6ff44e" providerId="LiveId" clId="{AEB1EBC0-CA18-485D-8557-1728BEC2C17C}" dt="2023-09-01T17:31:34.383" v="1009" actId="1037"/>
        <pc:sldMkLst>
          <pc:docMk/>
          <pc:sldMk cId="2226778577" sldId="553"/>
        </pc:sldMkLst>
        <pc:spChg chg="mod">
          <ac:chgData name="yashraj devrat" userId="f3324d809a6ff44e" providerId="LiveId" clId="{AEB1EBC0-CA18-485D-8557-1728BEC2C17C}" dt="2023-09-01T17:31:34.383" v="1009" actId="1037"/>
          <ac:spMkLst>
            <pc:docMk/>
            <pc:sldMk cId="2226778577" sldId="553"/>
            <ac:spMk id="5" creationId="{00000000-0000-0000-0000-000000000000}"/>
          </ac:spMkLst>
        </pc:spChg>
        <pc:spChg chg="del mod">
          <ac:chgData name="yashraj devrat" userId="f3324d809a6ff44e" providerId="LiveId" clId="{AEB1EBC0-CA18-485D-8557-1728BEC2C17C}" dt="2023-09-01T17:26:23.990" v="328"/>
          <ac:spMkLst>
            <pc:docMk/>
            <pc:sldMk cId="2226778577" sldId="553"/>
            <ac:spMk id="6" creationId="{00000000-0000-0000-0000-000000000000}"/>
          </ac:spMkLst>
        </pc:spChg>
        <pc:spChg chg="del mod">
          <ac:chgData name="yashraj devrat" userId="f3324d809a6ff44e" providerId="LiveId" clId="{AEB1EBC0-CA18-485D-8557-1728BEC2C17C}" dt="2023-09-01T17:26:43.629" v="647"/>
          <ac:spMkLst>
            <pc:docMk/>
            <pc:sldMk cId="2226778577" sldId="553"/>
            <ac:spMk id="8" creationId="{00000000-0000-0000-0000-000000000000}"/>
          </ac:spMkLst>
        </pc:spChg>
        <pc:spChg chg="mod">
          <ac:chgData name="yashraj devrat" userId="f3324d809a6ff44e" providerId="LiveId" clId="{AEB1EBC0-CA18-485D-8557-1728BEC2C17C}" dt="2023-09-01T17:31:26.890" v="1006" actId="14100"/>
          <ac:spMkLst>
            <pc:docMk/>
            <pc:sldMk cId="2226778577" sldId="553"/>
            <ac:spMk id="10" creationId="{00000000-0000-0000-0000-000000000000}"/>
          </ac:spMkLst>
        </pc:spChg>
        <pc:picChg chg="del mod">
          <ac:chgData name="yashraj devrat" userId="f3324d809a6ff44e" providerId="LiveId" clId="{AEB1EBC0-CA18-485D-8557-1728BEC2C17C}" dt="2023-09-01T17:31:19.159" v="1004" actId="21"/>
          <ac:picMkLst>
            <pc:docMk/>
            <pc:sldMk cId="2226778577" sldId="553"/>
            <ac:picMk id="7" creationId="{00000000-0000-0000-0000-000000000000}"/>
          </ac:picMkLst>
        </pc:picChg>
      </pc:sldChg>
      <pc:sldChg chg="delSp modSp mod">
        <pc:chgData name="yashraj devrat" userId="f3324d809a6ff44e" providerId="LiveId" clId="{AEB1EBC0-CA18-485D-8557-1728BEC2C17C}" dt="2023-09-01T17:31:43.919" v="1011" actId="21"/>
        <pc:sldMkLst>
          <pc:docMk/>
          <pc:sldMk cId="3254736411" sldId="554"/>
        </pc:sldMkLst>
        <pc:spChg chg="mod">
          <ac:chgData name="yashraj devrat" userId="f3324d809a6ff44e" providerId="LiveId" clId="{AEB1EBC0-CA18-485D-8557-1728BEC2C17C}" dt="2023-09-01T17:31:42.133" v="1010" actId="1076"/>
          <ac:spMkLst>
            <pc:docMk/>
            <pc:sldMk cId="3254736411" sldId="554"/>
            <ac:spMk id="5" creationId="{00000000-0000-0000-0000-000000000000}"/>
          </ac:spMkLst>
        </pc:spChg>
        <pc:spChg chg="del mod">
          <ac:chgData name="yashraj devrat" userId="f3324d809a6ff44e" providerId="LiveId" clId="{AEB1EBC0-CA18-485D-8557-1728BEC2C17C}" dt="2023-09-01T17:26:23.990" v="330"/>
          <ac:spMkLst>
            <pc:docMk/>
            <pc:sldMk cId="3254736411" sldId="554"/>
            <ac:spMk id="6" creationId="{00000000-0000-0000-0000-000000000000}"/>
          </ac:spMkLst>
        </pc:spChg>
        <pc:spChg chg="del mod">
          <ac:chgData name="yashraj devrat" userId="f3324d809a6ff44e" providerId="LiveId" clId="{AEB1EBC0-CA18-485D-8557-1728BEC2C17C}" dt="2023-09-01T17:26:43.630" v="649"/>
          <ac:spMkLst>
            <pc:docMk/>
            <pc:sldMk cId="3254736411" sldId="554"/>
            <ac:spMk id="8" creationId="{00000000-0000-0000-0000-000000000000}"/>
          </ac:spMkLst>
        </pc:spChg>
        <pc:spChg chg="mod">
          <ac:chgData name="yashraj devrat" userId="f3324d809a6ff44e" providerId="LiveId" clId="{AEB1EBC0-CA18-485D-8557-1728BEC2C17C}" dt="2023-09-01T17:25:43.056" v="200"/>
          <ac:spMkLst>
            <pc:docMk/>
            <pc:sldMk cId="3254736411" sldId="554"/>
            <ac:spMk id="10" creationId="{00000000-0000-0000-0000-000000000000}"/>
          </ac:spMkLst>
        </pc:spChg>
        <pc:picChg chg="del">
          <ac:chgData name="yashraj devrat" userId="f3324d809a6ff44e" providerId="LiveId" clId="{AEB1EBC0-CA18-485D-8557-1728BEC2C17C}" dt="2023-09-01T17:31:43.919" v="1011" actId="21"/>
          <ac:picMkLst>
            <pc:docMk/>
            <pc:sldMk cId="3254736411" sldId="554"/>
            <ac:picMk id="7" creationId="{00000000-0000-0000-0000-000000000000}"/>
          </ac:picMkLst>
        </pc:picChg>
      </pc:sldChg>
      <pc:sldChg chg="delSp modSp mod">
        <pc:chgData name="yashraj devrat" userId="f3324d809a6ff44e" providerId="LiveId" clId="{AEB1EBC0-CA18-485D-8557-1728BEC2C17C}" dt="2023-09-01T17:32:26.741" v="1036" actId="21"/>
        <pc:sldMkLst>
          <pc:docMk/>
          <pc:sldMk cId="1273628704" sldId="555"/>
        </pc:sldMkLst>
        <pc:spChg chg="del mod">
          <ac:chgData name="yashraj devrat" userId="f3324d809a6ff44e" providerId="LiveId" clId="{AEB1EBC0-CA18-485D-8557-1728BEC2C17C}" dt="2023-09-01T17:26:23.994" v="350"/>
          <ac:spMkLst>
            <pc:docMk/>
            <pc:sldMk cId="1273628704" sldId="555"/>
            <ac:spMk id="6" creationId="{00000000-0000-0000-0000-000000000000}"/>
          </ac:spMkLst>
        </pc:spChg>
        <pc:spChg chg="del mod">
          <ac:chgData name="yashraj devrat" userId="f3324d809a6ff44e" providerId="LiveId" clId="{AEB1EBC0-CA18-485D-8557-1728BEC2C17C}" dt="2023-09-01T17:26:43.635" v="669"/>
          <ac:spMkLst>
            <pc:docMk/>
            <pc:sldMk cId="1273628704" sldId="555"/>
            <ac:spMk id="8" creationId="{00000000-0000-0000-0000-000000000000}"/>
          </ac:spMkLst>
        </pc:spChg>
        <pc:spChg chg="mod">
          <ac:chgData name="yashraj devrat" userId="f3324d809a6ff44e" providerId="LiveId" clId="{AEB1EBC0-CA18-485D-8557-1728BEC2C17C}" dt="2023-09-01T17:25:43.056" v="200"/>
          <ac:spMkLst>
            <pc:docMk/>
            <pc:sldMk cId="1273628704" sldId="555"/>
            <ac:spMk id="10" creationId="{00000000-0000-0000-0000-000000000000}"/>
          </ac:spMkLst>
        </pc:spChg>
        <pc:picChg chg="del mod">
          <ac:chgData name="yashraj devrat" userId="f3324d809a6ff44e" providerId="LiveId" clId="{AEB1EBC0-CA18-485D-8557-1728BEC2C17C}" dt="2023-09-01T17:32:26.741" v="1036" actId="21"/>
          <ac:picMkLst>
            <pc:docMk/>
            <pc:sldMk cId="1273628704" sldId="555"/>
            <ac:picMk id="7" creationId="{00000000-0000-0000-0000-000000000000}"/>
          </ac:picMkLst>
        </pc:picChg>
      </pc:sldChg>
      <pc:sldChg chg="delSp modSp mod">
        <pc:chgData name="yashraj devrat" userId="f3324d809a6ff44e" providerId="LiveId" clId="{AEB1EBC0-CA18-485D-8557-1728BEC2C17C}" dt="2023-09-01T17:31:46.177" v="1013" actId="21"/>
        <pc:sldMkLst>
          <pc:docMk/>
          <pc:sldMk cId="3790134841" sldId="556"/>
        </pc:sldMkLst>
        <pc:spChg chg="del mod">
          <ac:chgData name="yashraj devrat" userId="f3324d809a6ff44e" providerId="LiveId" clId="{AEB1EBC0-CA18-485D-8557-1728BEC2C17C}" dt="2023-09-01T17:26:23.991" v="332"/>
          <ac:spMkLst>
            <pc:docMk/>
            <pc:sldMk cId="3790134841" sldId="556"/>
            <ac:spMk id="7" creationId="{00000000-0000-0000-0000-000000000000}"/>
          </ac:spMkLst>
        </pc:spChg>
        <pc:spChg chg="del mod">
          <ac:chgData name="yashraj devrat" userId="f3324d809a6ff44e" providerId="LiveId" clId="{AEB1EBC0-CA18-485D-8557-1728BEC2C17C}" dt="2023-09-01T17:26:43.631" v="651"/>
          <ac:spMkLst>
            <pc:docMk/>
            <pc:sldMk cId="3790134841" sldId="556"/>
            <ac:spMk id="9" creationId="{00000000-0000-0000-0000-000000000000}"/>
          </ac:spMkLst>
        </pc:spChg>
        <pc:spChg chg="mod">
          <ac:chgData name="yashraj devrat" userId="f3324d809a6ff44e" providerId="LiveId" clId="{AEB1EBC0-CA18-485D-8557-1728BEC2C17C}" dt="2023-09-01T17:25:43.056" v="200"/>
          <ac:spMkLst>
            <pc:docMk/>
            <pc:sldMk cId="3790134841" sldId="556"/>
            <ac:spMk id="11" creationId="{00000000-0000-0000-0000-000000000000}"/>
          </ac:spMkLst>
        </pc:spChg>
        <pc:picChg chg="del mod">
          <ac:chgData name="yashraj devrat" userId="f3324d809a6ff44e" providerId="LiveId" clId="{AEB1EBC0-CA18-485D-8557-1728BEC2C17C}" dt="2023-09-01T17:31:46.177" v="1013" actId="21"/>
          <ac:picMkLst>
            <pc:docMk/>
            <pc:sldMk cId="3790134841" sldId="556"/>
            <ac:picMk id="8" creationId="{00000000-0000-0000-0000-000000000000}"/>
          </ac:picMkLst>
        </pc:picChg>
      </pc:sldChg>
      <pc:sldChg chg="delSp modSp mod">
        <pc:chgData name="yashraj devrat" userId="f3324d809a6ff44e" providerId="LiveId" clId="{AEB1EBC0-CA18-485D-8557-1728BEC2C17C}" dt="2023-09-01T17:31:47.944" v="1015" actId="21"/>
        <pc:sldMkLst>
          <pc:docMk/>
          <pc:sldMk cId="2323695752" sldId="557"/>
        </pc:sldMkLst>
        <pc:spChg chg="del mod">
          <ac:chgData name="yashraj devrat" userId="f3324d809a6ff44e" providerId="LiveId" clId="{AEB1EBC0-CA18-485D-8557-1728BEC2C17C}" dt="2023-09-01T17:26:23.991" v="334"/>
          <ac:spMkLst>
            <pc:docMk/>
            <pc:sldMk cId="2323695752" sldId="557"/>
            <ac:spMk id="13" creationId="{00000000-0000-0000-0000-000000000000}"/>
          </ac:spMkLst>
        </pc:spChg>
        <pc:spChg chg="del mod">
          <ac:chgData name="yashraj devrat" userId="f3324d809a6ff44e" providerId="LiveId" clId="{AEB1EBC0-CA18-485D-8557-1728BEC2C17C}" dt="2023-09-01T17:26:43.631" v="653"/>
          <ac:spMkLst>
            <pc:docMk/>
            <pc:sldMk cId="2323695752" sldId="557"/>
            <ac:spMk id="15" creationId="{00000000-0000-0000-0000-000000000000}"/>
          </ac:spMkLst>
        </pc:spChg>
        <pc:spChg chg="mod">
          <ac:chgData name="yashraj devrat" userId="f3324d809a6ff44e" providerId="LiveId" clId="{AEB1EBC0-CA18-485D-8557-1728BEC2C17C}" dt="2023-09-01T17:25:43.056" v="200"/>
          <ac:spMkLst>
            <pc:docMk/>
            <pc:sldMk cId="2323695752" sldId="557"/>
            <ac:spMk id="17" creationId="{00000000-0000-0000-0000-000000000000}"/>
          </ac:spMkLst>
        </pc:spChg>
        <pc:picChg chg="del mod">
          <ac:chgData name="yashraj devrat" userId="f3324d809a6ff44e" providerId="LiveId" clId="{AEB1EBC0-CA18-485D-8557-1728BEC2C17C}" dt="2023-09-01T17:31:47.944" v="1015" actId="21"/>
          <ac:picMkLst>
            <pc:docMk/>
            <pc:sldMk cId="2323695752" sldId="557"/>
            <ac:picMk id="14" creationId="{00000000-0000-0000-0000-000000000000}"/>
          </ac:picMkLst>
        </pc:picChg>
      </pc:sldChg>
      <pc:sldChg chg="delSp modSp mod">
        <pc:chgData name="yashraj devrat" userId="f3324d809a6ff44e" providerId="LiveId" clId="{AEB1EBC0-CA18-485D-8557-1728BEC2C17C}" dt="2023-09-01T17:31:53.151" v="1019" actId="21"/>
        <pc:sldMkLst>
          <pc:docMk/>
          <pc:sldMk cId="85174662" sldId="558"/>
        </pc:sldMkLst>
        <pc:spChg chg="del mod">
          <ac:chgData name="yashraj devrat" userId="f3324d809a6ff44e" providerId="LiveId" clId="{AEB1EBC0-CA18-485D-8557-1728BEC2C17C}" dt="2023-09-01T17:26:23.992" v="338"/>
          <ac:spMkLst>
            <pc:docMk/>
            <pc:sldMk cId="85174662" sldId="558"/>
            <ac:spMk id="7" creationId="{00000000-0000-0000-0000-000000000000}"/>
          </ac:spMkLst>
        </pc:spChg>
        <pc:spChg chg="del mod">
          <ac:chgData name="yashraj devrat" userId="f3324d809a6ff44e" providerId="LiveId" clId="{AEB1EBC0-CA18-485D-8557-1728BEC2C17C}" dt="2023-09-01T17:26:43.632" v="657"/>
          <ac:spMkLst>
            <pc:docMk/>
            <pc:sldMk cId="85174662" sldId="558"/>
            <ac:spMk id="9" creationId="{00000000-0000-0000-0000-000000000000}"/>
          </ac:spMkLst>
        </pc:spChg>
        <pc:spChg chg="mod">
          <ac:chgData name="yashraj devrat" userId="f3324d809a6ff44e" providerId="LiveId" clId="{AEB1EBC0-CA18-485D-8557-1728BEC2C17C}" dt="2023-09-01T17:25:43.056" v="200"/>
          <ac:spMkLst>
            <pc:docMk/>
            <pc:sldMk cId="85174662" sldId="558"/>
            <ac:spMk id="11" creationId="{00000000-0000-0000-0000-000000000000}"/>
          </ac:spMkLst>
        </pc:spChg>
        <pc:picChg chg="del mod">
          <ac:chgData name="yashraj devrat" userId="f3324d809a6ff44e" providerId="LiveId" clId="{AEB1EBC0-CA18-485D-8557-1728BEC2C17C}" dt="2023-09-01T17:31:53.151" v="1019" actId="21"/>
          <ac:picMkLst>
            <pc:docMk/>
            <pc:sldMk cId="85174662" sldId="558"/>
            <ac:picMk id="8" creationId="{00000000-0000-0000-0000-000000000000}"/>
          </ac:picMkLst>
        </pc:picChg>
      </pc:sldChg>
      <pc:sldChg chg="delSp modSp mod">
        <pc:chgData name="yashraj devrat" userId="f3324d809a6ff44e" providerId="LiveId" clId="{AEB1EBC0-CA18-485D-8557-1728BEC2C17C}" dt="2023-09-01T17:31:54.765" v="1021" actId="21"/>
        <pc:sldMkLst>
          <pc:docMk/>
          <pc:sldMk cId="1944512983" sldId="559"/>
        </pc:sldMkLst>
        <pc:spChg chg="del mod">
          <ac:chgData name="yashraj devrat" userId="f3324d809a6ff44e" providerId="LiveId" clId="{AEB1EBC0-CA18-485D-8557-1728BEC2C17C}" dt="2023-09-01T17:26:23.992" v="340"/>
          <ac:spMkLst>
            <pc:docMk/>
            <pc:sldMk cId="1944512983" sldId="559"/>
            <ac:spMk id="5" creationId="{00000000-0000-0000-0000-000000000000}"/>
          </ac:spMkLst>
        </pc:spChg>
        <pc:spChg chg="del mod">
          <ac:chgData name="yashraj devrat" userId="f3324d809a6ff44e" providerId="LiveId" clId="{AEB1EBC0-CA18-485D-8557-1728BEC2C17C}" dt="2023-09-01T17:26:43.633" v="659"/>
          <ac:spMkLst>
            <pc:docMk/>
            <pc:sldMk cId="1944512983" sldId="559"/>
            <ac:spMk id="7" creationId="{00000000-0000-0000-0000-000000000000}"/>
          </ac:spMkLst>
        </pc:spChg>
        <pc:spChg chg="mod">
          <ac:chgData name="yashraj devrat" userId="f3324d809a6ff44e" providerId="LiveId" clId="{AEB1EBC0-CA18-485D-8557-1728BEC2C17C}" dt="2023-09-01T17:25:43.056" v="200"/>
          <ac:spMkLst>
            <pc:docMk/>
            <pc:sldMk cId="1944512983" sldId="559"/>
            <ac:spMk id="9" creationId="{00000000-0000-0000-0000-000000000000}"/>
          </ac:spMkLst>
        </pc:spChg>
        <pc:picChg chg="del mod">
          <ac:chgData name="yashraj devrat" userId="f3324d809a6ff44e" providerId="LiveId" clId="{AEB1EBC0-CA18-485D-8557-1728BEC2C17C}" dt="2023-09-01T17:31:54.765" v="1021" actId="21"/>
          <ac:picMkLst>
            <pc:docMk/>
            <pc:sldMk cId="1944512983" sldId="559"/>
            <ac:picMk id="6" creationId="{00000000-0000-0000-0000-000000000000}"/>
          </ac:picMkLst>
        </pc:picChg>
      </pc:sldChg>
      <pc:sldChg chg="addSp delSp modSp mod">
        <pc:chgData name="yashraj devrat" userId="f3324d809a6ff44e" providerId="LiveId" clId="{AEB1EBC0-CA18-485D-8557-1728BEC2C17C}" dt="2023-09-01T17:32:03.633" v="1027" actId="21"/>
        <pc:sldMkLst>
          <pc:docMk/>
          <pc:sldMk cId="2650084180" sldId="560"/>
        </pc:sldMkLst>
        <pc:spChg chg="del mod">
          <ac:chgData name="yashraj devrat" userId="f3324d809a6ff44e" providerId="LiveId" clId="{AEB1EBC0-CA18-485D-8557-1728BEC2C17C}" dt="2023-09-01T17:26:23.993" v="342"/>
          <ac:spMkLst>
            <pc:docMk/>
            <pc:sldMk cId="2650084180" sldId="560"/>
            <ac:spMk id="7" creationId="{00000000-0000-0000-0000-000000000000}"/>
          </ac:spMkLst>
        </pc:spChg>
        <pc:spChg chg="del mod">
          <ac:chgData name="yashraj devrat" userId="f3324d809a6ff44e" providerId="LiveId" clId="{AEB1EBC0-CA18-485D-8557-1728BEC2C17C}" dt="2023-09-01T17:26:43.633" v="661"/>
          <ac:spMkLst>
            <pc:docMk/>
            <pc:sldMk cId="2650084180" sldId="560"/>
            <ac:spMk id="9" creationId="{00000000-0000-0000-0000-000000000000}"/>
          </ac:spMkLst>
        </pc:spChg>
        <pc:spChg chg="mod">
          <ac:chgData name="yashraj devrat" userId="f3324d809a6ff44e" providerId="LiveId" clId="{AEB1EBC0-CA18-485D-8557-1728BEC2C17C}" dt="2023-09-01T17:25:43.056" v="200"/>
          <ac:spMkLst>
            <pc:docMk/>
            <pc:sldMk cId="2650084180" sldId="560"/>
            <ac:spMk id="11" creationId="{00000000-0000-0000-0000-000000000000}"/>
          </ac:spMkLst>
        </pc:spChg>
        <pc:picChg chg="add del mod">
          <ac:chgData name="yashraj devrat" userId="f3324d809a6ff44e" providerId="LiveId" clId="{AEB1EBC0-CA18-485D-8557-1728BEC2C17C}" dt="2023-09-01T17:31:56.396" v="1023" actId="21"/>
          <ac:picMkLst>
            <pc:docMk/>
            <pc:sldMk cId="2650084180" sldId="560"/>
            <ac:picMk id="2" creationId="{D11F0707-BDB5-36EE-8B10-E77864F7F139}"/>
          </ac:picMkLst>
        </pc:picChg>
        <pc:picChg chg="del mod">
          <ac:chgData name="yashraj devrat" userId="f3324d809a6ff44e" providerId="LiveId" clId="{AEB1EBC0-CA18-485D-8557-1728BEC2C17C}" dt="2023-09-01T17:32:03.633" v="1027" actId="21"/>
          <ac:picMkLst>
            <pc:docMk/>
            <pc:sldMk cId="2650084180" sldId="560"/>
            <ac:picMk id="8" creationId="{00000000-0000-0000-0000-000000000000}"/>
          </ac:picMkLst>
        </pc:picChg>
      </pc:sldChg>
      <pc:sldChg chg="delSp modSp mod">
        <pc:chgData name="yashraj devrat" userId="f3324d809a6ff44e" providerId="LiveId" clId="{AEB1EBC0-CA18-485D-8557-1728BEC2C17C}" dt="2023-09-01T17:32:13.901" v="1030" actId="1037"/>
        <pc:sldMkLst>
          <pc:docMk/>
          <pc:sldMk cId="3846099927" sldId="561"/>
        </pc:sldMkLst>
        <pc:spChg chg="mod">
          <ac:chgData name="yashraj devrat" userId="f3324d809a6ff44e" providerId="LiveId" clId="{AEB1EBC0-CA18-485D-8557-1728BEC2C17C}" dt="2023-09-01T17:32:13.901" v="1030" actId="1037"/>
          <ac:spMkLst>
            <pc:docMk/>
            <pc:sldMk cId="3846099927" sldId="561"/>
            <ac:spMk id="8" creationId="{00000000-0000-0000-0000-000000000000}"/>
          </ac:spMkLst>
        </pc:spChg>
        <pc:spChg chg="del mod">
          <ac:chgData name="yashraj devrat" userId="f3324d809a6ff44e" providerId="LiveId" clId="{AEB1EBC0-CA18-485D-8557-1728BEC2C17C}" dt="2023-09-01T17:26:23.993" v="344"/>
          <ac:spMkLst>
            <pc:docMk/>
            <pc:sldMk cId="3846099927" sldId="561"/>
            <ac:spMk id="9" creationId="{00000000-0000-0000-0000-000000000000}"/>
          </ac:spMkLst>
        </pc:spChg>
        <pc:spChg chg="del mod">
          <ac:chgData name="yashraj devrat" userId="f3324d809a6ff44e" providerId="LiveId" clId="{AEB1EBC0-CA18-485D-8557-1728BEC2C17C}" dt="2023-09-01T17:26:43.634" v="663"/>
          <ac:spMkLst>
            <pc:docMk/>
            <pc:sldMk cId="3846099927" sldId="561"/>
            <ac:spMk id="11" creationId="{00000000-0000-0000-0000-000000000000}"/>
          </ac:spMkLst>
        </pc:spChg>
        <pc:spChg chg="mod">
          <ac:chgData name="yashraj devrat" userId="f3324d809a6ff44e" providerId="LiveId" clId="{AEB1EBC0-CA18-485D-8557-1728BEC2C17C}" dt="2023-09-01T17:25:43.056" v="200"/>
          <ac:spMkLst>
            <pc:docMk/>
            <pc:sldMk cId="3846099927" sldId="561"/>
            <ac:spMk id="13" creationId="{00000000-0000-0000-0000-000000000000}"/>
          </ac:spMkLst>
        </pc:spChg>
        <pc:picChg chg="del mod">
          <ac:chgData name="yashraj devrat" userId="f3324d809a6ff44e" providerId="LiveId" clId="{AEB1EBC0-CA18-485D-8557-1728BEC2C17C}" dt="2023-09-01T17:31:58.314" v="1025" actId="21"/>
          <ac:picMkLst>
            <pc:docMk/>
            <pc:sldMk cId="3846099927" sldId="561"/>
            <ac:picMk id="10" creationId="{00000000-0000-0000-0000-000000000000}"/>
          </ac:picMkLst>
        </pc:picChg>
      </pc:sldChg>
      <pc:sldChg chg="delSp modSp mod">
        <pc:chgData name="yashraj devrat" userId="f3324d809a6ff44e" providerId="LiveId" clId="{AEB1EBC0-CA18-485D-8557-1728BEC2C17C}" dt="2023-09-01T17:32:18.812" v="1032" actId="21"/>
        <pc:sldMkLst>
          <pc:docMk/>
          <pc:sldMk cId="3251278993" sldId="562"/>
        </pc:sldMkLst>
        <pc:spChg chg="del mod">
          <ac:chgData name="yashraj devrat" userId="f3324d809a6ff44e" providerId="LiveId" clId="{AEB1EBC0-CA18-485D-8557-1728BEC2C17C}" dt="2023-09-01T17:26:23.994" v="346"/>
          <ac:spMkLst>
            <pc:docMk/>
            <pc:sldMk cId="3251278993" sldId="562"/>
            <ac:spMk id="11" creationId="{00000000-0000-0000-0000-000000000000}"/>
          </ac:spMkLst>
        </pc:spChg>
        <pc:spChg chg="del mod">
          <ac:chgData name="yashraj devrat" userId="f3324d809a6ff44e" providerId="LiveId" clId="{AEB1EBC0-CA18-485D-8557-1728BEC2C17C}" dt="2023-09-01T17:26:43.634" v="665"/>
          <ac:spMkLst>
            <pc:docMk/>
            <pc:sldMk cId="3251278993" sldId="562"/>
            <ac:spMk id="13" creationId="{00000000-0000-0000-0000-000000000000}"/>
          </ac:spMkLst>
        </pc:spChg>
        <pc:spChg chg="mod">
          <ac:chgData name="yashraj devrat" userId="f3324d809a6ff44e" providerId="LiveId" clId="{AEB1EBC0-CA18-485D-8557-1728BEC2C17C}" dt="2023-09-01T17:25:43.056" v="200"/>
          <ac:spMkLst>
            <pc:docMk/>
            <pc:sldMk cId="3251278993" sldId="562"/>
            <ac:spMk id="15" creationId="{00000000-0000-0000-0000-000000000000}"/>
          </ac:spMkLst>
        </pc:spChg>
        <pc:picChg chg="del mod">
          <ac:chgData name="yashraj devrat" userId="f3324d809a6ff44e" providerId="LiveId" clId="{AEB1EBC0-CA18-485D-8557-1728BEC2C17C}" dt="2023-09-01T17:32:18.812" v="1032" actId="21"/>
          <ac:picMkLst>
            <pc:docMk/>
            <pc:sldMk cId="3251278993" sldId="562"/>
            <ac:picMk id="12" creationId="{00000000-0000-0000-0000-000000000000}"/>
          </ac:picMkLst>
        </pc:picChg>
      </pc:sldChg>
      <pc:sldChg chg="delSp modSp mod">
        <pc:chgData name="yashraj devrat" userId="f3324d809a6ff44e" providerId="LiveId" clId="{AEB1EBC0-CA18-485D-8557-1728BEC2C17C}" dt="2023-09-01T17:32:22.614" v="1034" actId="21"/>
        <pc:sldMkLst>
          <pc:docMk/>
          <pc:sldMk cId="3803159192" sldId="564"/>
        </pc:sldMkLst>
        <pc:spChg chg="del mod">
          <ac:chgData name="yashraj devrat" userId="f3324d809a6ff44e" providerId="LiveId" clId="{AEB1EBC0-CA18-485D-8557-1728BEC2C17C}" dt="2023-09-01T17:26:23.994" v="348"/>
          <ac:spMkLst>
            <pc:docMk/>
            <pc:sldMk cId="3803159192" sldId="564"/>
            <ac:spMk id="17" creationId="{00000000-0000-0000-0000-000000000000}"/>
          </ac:spMkLst>
        </pc:spChg>
        <pc:spChg chg="del mod">
          <ac:chgData name="yashraj devrat" userId="f3324d809a6ff44e" providerId="LiveId" clId="{AEB1EBC0-CA18-485D-8557-1728BEC2C17C}" dt="2023-09-01T17:26:43.634" v="667"/>
          <ac:spMkLst>
            <pc:docMk/>
            <pc:sldMk cId="3803159192" sldId="564"/>
            <ac:spMk id="19" creationId="{00000000-0000-0000-0000-000000000000}"/>
          </ac:spMkLst>
        </pc:spChg>
        <pc:spChg chg="mod">
          <ac:chgData name="yashraj devrat" userId="f3324d809a6ff44e" providerId="LiveId" clId="{AEB1EBC0-CA18-485D-8557-1728BEC2C17C}" dt="2023-09-01T17:25:43.056" v="200"/>
          <ac:spMkLst>
            <pc:docMk/>
            <pc:sldMk cId="3803159192" sldId="564"/>
            <ac:spMk id="21" creationId="{00000000-0000-0000-0000-000000000000}"/>
          </ac:spMkLst>
        </pc:spChg>
        <pc:picChg chg="del mod">
          <ac:chgData name="yashraj devrat" userId="f3324d809a6ff44e" providerId="LiveId" clId="{AEB1EBC0-CA18-485D-8557-1728BEC2C17C}" dt="2023-09-01T17:32:22.614" v="1034" actId="21"/>
          <ac:picMkLst>
            <pc:docMk/>
            <pc:sldMk cId="3803159192" sldId="564"/>
            <ac:picMk id="18" creationId="{00000000-0000-0000-0000-000000000000}"/>
          </ac:picMkLst>
        </pc:picChg>
      </pc:sldChg>
      <pc:sldChg chg="delSp modSp mod">
        <pc:chgData name="yashraj devrat" userId="f3324d809a6ff44e" providerId="LiveId" clId="{AEB1EBC0-CA18-485D-8557-1728BEC2C17C}" dt="2023-09-01T17:31:49.625" v="1017" actId="21"/>
        <pc:sldMkLst>
          <pc:docMk/>
          <pc:sldMk cId="4056480156" sldId="567"/>
        </pc:sldMkLst>
        <pc:spChg chg="del mod">
          <ac:chgData name="yashraj devrat" userId="f3324d809a6ff44e" providerId="LiveId" clId="{AEB1EBC0-CA18-485D-8557-1728BEC2C17C}" dt="2023-09-01T17:26:23.992" v="336"/>
          <ac:spMkLst>
            <pc:docMk/>
            <pc:sldMk cId="4056480156" sldId="567"/>
            <ac:spMk id="8" creationId="{00000000-0000-0000-0000-000000000000}"/>
          </ac:spMkLst>
        </pc:spChg>
        <pc:spChg chg="del mod">
          <ac:chgData name="yashraj devrat" userId="f3324d809a6ff44e" providerId="LiveId" clId="{AEB1EBC0-CA18-485D-8557-1728BEC2C17C}" dt="2023-09-01T17:26:43.632" v="655"/>
          <ac:spMkLst>
            <pc:docMk/>
            <pc:sldMk cId="4056480156" sldId="567"/>
            <ac:spMk id="10" creationId="{00000000-0000-0000-0000-000000000000}"/>
          </ac:spMkLst>
        </pc:spChg>
        <pc:spChg chg="mod">
          <ac:chgData name="yashraj devrat" userId="f3324d809a6ff44e" providerId="LiveId" clId="{AEB1EBC0-CA18-485D-8557-1728BEC2C17C}" dt="2023-09-01T17:25:43.056" v="200"/>
          <ac:spMkLst>
            <pc:docMk/>
            <pc:sldMk cId="4056480156" sldId="567"/>
            <ac:spMk id="12" creationId="{00000000-0000-0000-0000-000000000000}"/>
          </ac:spMkLst>
        </pc:spChg>
        <pc:picChg chg="del mod">
          <ac:chgData name="yashraj devrat" userId="f3324d809a6ff44e" providerId="LiveId" clId="{AEB1EBC0-CA18-485D-8557-1728BEC2C17C}" dt="2023-09-01T17:31:49.625" v="1017" actId="21"/>
          <ac:picMkLst>
            <pc:docMk/>
            <pc:sldMk cId="4056480156" sldId="567"/>
            <ac:picMk id="9" creationId="{00000000-0000-0000-0000-000000000000}"/>
          </ac:picMkLst>
        </pc:picChg>
      </pc:sldChg>
      <pc:sldChg chg="delSp modSp mod">
        <pc:chgData name="yashraj devrat" userId="f3324d809a6ff44e" providerId="LiveId" clId="{AEB1EBC0-CA18-485D-8557-1728BEC2C17C}" dt="2023-09-01T17:32:28.803" v="1038" actId="21"/>
        <pc:sldMkLst>
          <pc:docMk/>
          <pc:sldMk cId="556251571" sldId="569"/>
        </pc:sldMkLst>
        <pc:spChg chg="del mod">
          <ac:chgData name="yashraj devrat" userId="f3324d809a6ff44e" providerId="LiveId" clId="{AEB1EBC0-CA18-485D-8557-1728BEC2C17C}" dt="2023-09-01T17:26:23.995" v="352"/>
          <ac:spMkLst>
            <pc:docMk/>
            <pc:sldMk cId="556251571" sldId="569"/>
            <ac:spMk id="8" creationId="{00000000-0000-0000-0000-000000000000}"/>
          </ac:spMkLst>
        </pc:spChg>
        <pc:spChg chg="del mod">
          <ac:chgData name="yashraj devrat" userId="f3324d809a6ff44e" providerId="LiveId" clId="{AEB1EBC0-CA18-485D-8557-1728BEC2C17C}" dt="2023-09-01T17:26:43.635" v="671"/>
          <ac:spMkLst>
            <pc:docMk/>
            <pc:sldMk cId="556251571" sldId="569"/>
            <ac:spMk id="10" creationId="{00000000-0000-0000-0000-000000000000}"/>
          </ac:spMkLst>
        </pc:spChg>
        <pc:spChg chg="mod">
          <ac:chgData name="yashraj devrat" userId="f3324d809a6ff44e" providerId="LiveId" clId="{AEB1EBC0-CA18-485D-8557-1728BEC2C17C}" dt="2023-09-01T17:25:43.056" v="200"/>
          <ac:spMkLst>
            <pc:docMk/>
            <pc:sldMk cId="556251571" sldId="569"/>
            <ac:spMk id="12" creationId="{00000000-0000-0000-0000-000000000000}"/>
          </ac:spMkLst>
        </pc:spChg>
        <pc:picChg chg="del mod">
          <ac:chgData name="yashraj devrat" userId="f3324d809a6ff44e" providerId="LiveId" clId="{AEB1EBC0-CA18-485D-8557-1728BEC2C17C}" dt="2023-09-01T17:32:28.803" v="1038" actId="21"/>
          <ac:picMkLst>
            <pc:docMk/>
            <pc:sldMk cId="556251571" sldId="569"/>
            <ac:picMk id="9" creationId="{00000000-0000-0000-0000-000000000000}"/>
          </ac:picMkLst>
        </pc:picChg>
      </pc:sldChg>
      <pc:sldChg chg="delSp modSp mod">
        <pc:chgData name="yashraj devrat" userId="f3324d809a6ff44e" providerId="LiveId" clId="{AEB1EBC0-CA18-485D-8557-1728BEC2C17C}" dt="2023-09-01T17:32:31.595" v="1040" actId="21"/>
        <pc:sldMkLst>
          <pc:docMk/>
          <pc:sldMk cId="2159097678" sldId="570"/>
        </pc:sldMkLst>
        <pc:spChg chg="del mod">
          <ac:chgData name="yashraj devrat" userId="f3324d809a6ff44e" providerId="LiveId" clId="{AEB1EBC0-CA18-485D-8557-1728BEC2C17C}" dt="2023-09-01T17:26:23.995" v="354"/>
          <ac:spMkLst>
            <pc:docMk/>
            <pc:sldMk cId="2159097678" sldId="570"/>
            <ac:spMk id="8" creationId="{00000000-0000-0000-0000-000000000000}"/>
          </ac:spMkLst>
        </pc:spChg>
        <pc:spChg chg="del mod">
          <ac:chgData name="yashraj devrat" userId="f3324d809a6ff44e" providerId="LiveId" clId="{AEB1EBC0-CA18-485D-8557-1728BEC2C17C}" dt="2023-09-01T17:26:43.636" v="673"/>
          <ac:spMkLst>
            <pc:docMk/>
            <pc:sldMk cId="2159097678" sldId="570"/>
            <ac:spMk id="10" creationId="{00000000-0000-0000-0000-000000000000}"/>
          </ac:spMkLst>
        </pc:spChg>
        <pc:spChg chg="mod">
          <ac:chgData name="yashraj devrat" userId="f3324d809a6ff44e" providerId="LiveId" clId="{AEB1EBC0-CA18-485D-8557-1728BEC2C17C}" dt="2023-09-01T17:25:43.056" v="200"/>
          <ac:spMkLst>
            <pc:docMk/>
            <pc:sldMk cId="2159097678" sldId="570"/>
            <ac:spMk id="12" creationId="{00000000-0000-0000-0000-000000000000}"/>
          </ac:spMkLst>
        </pc:spChg>
        <pc:picChg chg="del mod">
          <ac:chgData name="yashraj devrat" userId="f3324d809a6ff44e" providerId="LiveId" clId="{AEB1EBC0-CA18-485D-8557-1728BEC2C17C}" dt="2023-09-01T17:32:31.595" v="1040" actId="21"/>
          <ac:picMkLst>
            <pc:docMk/>
            <pc:sldMk cId="2159097678" sldId="570"/>
            <ac:picMk id="9" creationId="{00000000-0000-0000-0000-000000000000}"/>
          </ac:picMkLst>
        </pc:picChg>
      </pc:sldChg>
      <pc:sldChg chg="delSp modSp mod">
        <pc:chgData name="yashraj devrat" userId="f3324d809a6ff44e" providerId="LiveId" clId="{AEB1EBC0-CA18-485D-8557-1728BEC2C17C}" dt="2023-09-01T17:32:34.587" v="1041" actId="21"/>
        <pc:sldMkLst>
          <pc:docMk/>
          <pc:sldMk cId="833705634" sldId="571"/>
        </pc:sldMkLst>
        <pc:spChg chg="del mod">
          <ac:chgData name="yashraj devrat" userId="f3324d809a6ff44e" providerId="LiveId" clId="{AEB1EBC0-CA18-485D-8557-1728BEC2C17C}" dt="2023-09-01T17:26:23.996" v="356"/>
          <ac:spMkLst>
            <pc:docMk/>
            <pc:sldMk cId="833705634" sldId="571"/>
            <ac:spMk id="8" creationId="{00000000-0000-0000-0000-000000000000}"/>
          </ac:spMkLst>
        </pc:spChg>
        <pc:spChg chg="del mod">
          <ac:chgData name="yashraj devrat" userId="f3324d809a6ff44e" providerId="LiveId" clId="{AEB1EBC0-CA18-485D-8557-1728BEC2C17C}" dt="2023-09-01T17:26:43.636" v="675"/>
          <ac:spMkLst>
            <pc:docMk/>
            <pc:sldMk cId="833705634" sldId="571"/>
            <ac:spMk id="11" creationId="{00000000-0000-0000-0000-000000000000}"/>
          </ac:spMkLst>
        </pc:spChg>
        <pc:spChg chg="mod">
          <ac:chgData name="yashraj devrat" userId="f3324d809a6ff44e" providerId="LiveId" clId="{AEB1EBC0-CA18-485D-8557-1728BEC2C17C}" dt="2023-09-01T17:25:43.056" v="200"/>
          <ac:spMkLst>
            <pc:docMk/>
            <pc:sldMk cId="833705634" sldId="571"/>
            <ac:spMk id="13" creationId="{00000000-0000-0000-0000-000000000000}"/>
          </ac:spMkLst>
        </pc:spChg>
        <pc:picChg chg="del">
          <ac:chgData name="yashraj devrat" userId="f3324d809a6ff44e" providerId="LiveId" clId="{AEB1EBC0-CA18-485D-8557-1728BEC2C17C}" dt="2023-09-01T17:32:34.587" v="1041" actId="21"/>
          <ac:picMkLst>
            <pc:docMk/>
            <pc:sldMk cId="833705634" sldId="571"/>
            <ac:picMk id="10" creationId="{00000000-0000-0000-0000-000000000000}"/>
          </ac:picMkLst>
        </pc:picChg>
      </pc:sldChg>
      <pc:sldChg chg="delSp modSp mod">
        <pc:chgData name="yashraj devrat" userId="f3324d809a6ff44e" providerId="LiveId" clId="{AEB1EBC0-CA18-485D-8557-1728BEC2C17C}" dt="2023-09-01T17:32:37.389" v="1043" actId="21"/>
        <pc:sldMkLst>
          <pc:docMk/>
          <pc:sldMk cId="1556207034" sldId="576"/>
        </pc:sldMkLst>
        <pc:spChg chg="mod">
          <ac:chgData name="yashraj devrat" userId="f3324d809a6ff44e" providerId="LiveId" clId="{AEB1EBC0-CA18-485D-8557-1728BEC2C17C}" dt="2023-09-01T17:25:43.056" v="200"/>
          <ac:spMkLst>
            <pc:docMk/>
            <pc:sldMk cId="1556207034" sldId="576"/>
            <ac:spMk id="5" creationId="{00000000-0000-0000-0000-000000000000}"/>
          </ac:spMkLst>
        </pc:spChg>
        <pc:spChg chg="del mod">
          <ac:chgData name="yashraj devrat" userId="f3324d809a6ff44e" providerId="LiveId" clId="{AEB1EBC0-CA18-485D-8557-1728BEC2C17C}" dt="2023-09-01T17:26:23.996" v="358"/>
          <ac:spMkLst>
            <pc:docMk/>
            <pc:sldMk cId="1556207034" sldId="576"/>
            <ac:spMk id="11" creationId="{00000000-0000-0000-0000-000000000000}"/>
          </ac:spMkLst>
        </pc:spChg>
        <pc:spChg chg="del mod">
          <ac:chgData name="yashraj devrat" userId="f3324d809a6ff44e" providerId="LiveId" clId="{AEB1EBC0-CA18-485D-8557-1728BEC2C17C}" dt="2023-09-01T17:26:43.636" v="677"/>
          <ac:spMkLst>
            <pc:docMk/>
            <pc:sldMk cId="1556207034" sldId="576"/>
            <ac:spMk id="15" creationId="{00000000-0000-0000-0000-000000000000}"/>
          </ac:spMkLst>
        </pc:spChg>
        <pc:spChg chg="mod">
          <ac:chgData name="yashraj devrat" userId="f3324d809a6ff44e" providerId="LiveId" clId="{AEB1EBC0-CA18-485D-8557-1728BEC2C17C}" dt="2023-09-01T17:25:43.056" v="200"/>
          <ac:spMkLst>
            <pc:docMk/>
            <pc:sldMk cId="1556207034" sldId="576"/>
            <ac:spMk id="17" creationId="{00000000-0000-0000-0000-000000000000}"/>
          </ac:spMkLst>
        </pc:spChg>
        <pc:picChg chg="del mod">
          <ac:chgData name="yashraj devrat" userId="f3324d809a6ff44e" providerId="LiveId" clId="{AEB1EBC0-CA18-485D-8557-1728BEC2C17C}" dt="2023-09-01T17:32:37.389" v="1043" actId="21"/>
          <ac:picMkLst>
            <pc:docMk/>
            <pc:sldMk cId="1556207034" sldId="576"/>
            <ac:picMk id="14" creationId="{00000000-0000-0000-0000-000000000000}"/>
          </ac:picMkLst>
        </pc:picChg>
      </pc:sldChg>
      <pc:sldChg chg="delSp modSp mod">
        <pc:chgData name="yashraj devrat" userId="f3324d809a6ff44e" providerId="LiveId" clId="{AEB1EBC0-CA18-485D-8557-1728BEC2C17C}" dt="2023-09-01T17:32:41.674" v="1047" actId="21"/>
        <pc:sldMkLst>
          <pc:docMk/>
          <pc:sldMk cId="1519408458" sldId="577"/>
        </pc:sldMkLst>
        <pc:spChg chg="del mod">
          <ac:chgData name="yashraj devrat" userId="f3324d809a6ff44e" providerId="LiveId" clId="{AEB1EBC0-CA18-485D-8557-1728BEC2C17C}" dt="2023-09-01T17:26:23.996" v="360"/>
          <ac:spMkLst>
            <pc:docMk/>
            <pc:sldMk cId="1519408458" sldId="577"/>
            <ac:spMk id="5" creationId="{00000000-0000-0000-0000-000000000000}"/>
          </ac:spMkLst>
        </pc:spChg>
        <pc:spChg chg="del mod">
          <ac:chgData name="yashraj devrat" userId="f3324d809a6ff44e" providerId="LiveId" clId="{AEB1EBC0-CA18-485D-8557-1728BEC2C17C}" dt="2023-09-01T17:26:43.637" v="679"/>
          <ac:spMkLst>
            <pc:docMk/>
            <pc:sldMk cId="1519408458" sldId="577"/>
            <ac:spMk id="7" creationId="{00000000-0000-0000-0000-000000000000}"/>
          </ac:spMkLst>
        </pc:spChg>
        <pc:spChg chg="mod">
          <ac:chgData name="yashraj devrat" userId="f3324d809a6ff44e" providerId="LiveId" clId="{AEB1EBC0-CA18-485D-8557-1728BEC2C17C}" dt="2023-09-01T17:25:43.056" v="200"/>
          <ac:spMkLst>
            <pc:docMk/>
            <pc:sldMk cId="1519408458" sldId="577"/>
            <ac:spMk id="9" creationId="{00000000-0000-0000-0000-000000000000}"/>
          </ac:spMkLst>
        </pc:spChg>
        <pc:picChg chg="del mod">
          <ac:chgData name="yashraj devrat" userId="f3324d809a6ff44e" providerId="LiveId" clId="{AEB1EBC0-CA18-485D-8557-1728BEC2C17C}" dt="2023-09-01T17:32:41.674" v="1047" actId="21"/>
          <ac:picMkLst>
            <pc:docMk/>
            <pc:sldMk cId="1519408458" sldId="577"/>
            <ac:picMk id="6" creationId="{00000000-0000-0000-0000-000000000000}"/>
          </ac:picMkLst>
        </pc:picChg>
      </pc:sldChg>
      <pc:sldChg chg="delSp modSp mod">
        <pc:chgData name="yashraj devrat" userId="f3324d809a6ff44e" providerId="LiveId" clId="{AEB1EBC0-CA18-485D-8557-1728BEC2C17C}" dt="2023-09-01T17:32:45.336" v="1048" actId="21"/>
        <pc:sldMkLst>
          <pc:docMk/>
          <pc:sldMk cId="3742028398" sldId="579"/>
        </pc:sldMkLst>
        <pc:spChg chg="del mod">
          <ac:chgData name="yashraj devrat" userId="f3324d809a6ff44e" providerId="LiveId" clId="{AEB1EBC0-CA18-485D-8557-1728BEC2C17C}" dt="2023-09-01T17:26:23.997" v="362"/>
          <ac:spMkLst>
            <pc:docMk/>
            <pc:sldMk cId="3742028398" sldId="579"/>
            <ac:spMk id="5" creationId="{00000000-0000-0000-0000-000000000000}"/>
          </ac:spMkLst>
        </pc:spChg>
        <pc:spChg chg="del mod">
          <ac:chgData name="yashraj devrat" userId="f3324d809a6ff44e" providerId="LiveId" clId="{AEB1EBC0-CA18-485D-8557-1728BEC2C17C}" dt="2023-09-01T17:26:43.637" v="681"/>
          <ac:spMkLst>
            <pc:docMk/>
            <pc:sldMk cId="3742028398" sldId="579"/>
            <ac:spMk id="7" creationId="{00000000-0000-0000-0000-000000000000}"/>
          </ac:spMkLst>
        </pc:spChg>
        <pc:spChg chg="mod">
          <ac:chgData name="yashraj devrat" userId="f3324d809a6ff44e" providerId="LiveId" clId="{AEB1EBC0-CA18-485D-8557-1728BEC2C17C}" dt="2023-09-01T17:25:43.056" v="200"/>
          <ac:spMkLst>
            <pc:docMk/>
            <pc:sldMk cId="3742028398" sldId="579"/>
            <ac:spMk id="9" creationId="{00000000-0000-0000-0000-000000000000}"/>
          </ac:spMkLst>
        </pc:spChg>
        <pc:picChg chg="del">
          <ac:chgData name="yashraj devrat" userId="f3324d809a6ff44e" providerId="LiveId" clId="{AEB1EBC0-CA18-485D-8557-1728BEC2C17C}" dt="2023-09-01T17:32:45.336" v="1048" actId="21"/>
          <ac:picMkLst>
            <pc:docMk/>
            <pc:sldMk cId="3742028398" sldId="579"/>
            <ac:picMk id="6" creationId="{00000000-0000-0000-0000-000000000000}"/>
          </ac:picMkLst>
        </pc:picChg>
      </pc:sldChg>
      <pc:sldChg chg="delSp modSp mod">
        <pc:chgData name="yashraj devrat" userId="f3324d809a6ff44e" providerId="LiveId" clId="{AEB1EBC0-CA18-485D-8557-1728BEC2C17C}" dt="2023-09-01T17:32:47.308" v="1050" actId="21"/>
        <pc:sldMkLst>
          <pc:docMk/>
          <pc:sldMk cId="530258106" sldId="580"/>
        </pc:sldMkLst>
        <pc:spChg chg="del mod">
          <ac:chgData name="yashraj devrat" userId="f3324d809a6ff44e" providerId="LiveId" clId="{AEB1EBC0-CA18-485D-8557-1728BEC2C17C}" dt="2023-09-01T17:26:23.997" v="364"/>
          <ac:spMkLst>
            <pc:docMk/>
            <pc:sldMk cId="530258106" sldId="580"/>
            <ac:spMk id="5" creationId="{00000000-0000-0000-0000-000000000000}"/>
          </ac:spMkLst>
        </pc:spChg>
        <pc:spChg chg="del mod">
          <ac:chgData name="yashraj devrat" userId="f3324d809a6ff44e" providerId="LiveId" clId="{AEB1EBC0-CA18-485D-8557-1728BEC2C17C}" dt="2023-09-01T17:26:43.638" v="683"/>
          <ac:spMkLst>
            <pc:docMk/>
            <pc:sldMk cId="530258106" sldId="580"/>
            <ac:spMk id="7" creationId="{00000000-0000-0000-0000-000000000000}"/>
          </ac:spMkLst>
        </pc:spChg>
        <pc:spChg chg="mod">
          <ac:chgData name="yashraj devrat" userId="f3324d809a6ff44e" providerId="LiveId" clId="{AEB1EBC0-CA18-485D-8557-1728BEC2C17C}" dt="2023-09-01T17:25:43.056" v="200"/>
          <ac:spMkLst>
            <pc:docMk/>
            <pc:sldMk cId="530258106" sldId="580"/>
            <ac:spMk id="9" creationId="{00000000-0000-0000-0000-000000000000}"/>
          </ac:spMkLst>
        </pc:spChg>
        <pc:picChg chg="del mod">
          <ac:chgData name="yashraj devrat" userId="f3324d809a6ff44e" providerId="LiveId" clId="{AEB1EBC0-CA18-485D-8557-1728BEC2C17C}" dt="2023-09-01T17:32:47.308" v="1050" actId="21"/>
          <ac:picMkLst>
            <pc:docMk/>
            <pc:sldMk cId="530258106" sldId="580"/>
            <ac:picMk id="6" creationId="{00000000-0000-0000-0000-000000000000}"/>
          </ac:picMkLst>
        </pc:picChg>
      </pc:sldChg>
      <pc:sldChg chg="delSp modSp mod">
        <pc:chgData name="yashraj devrat" userId="f3324d809a6ff44e" providerId="LiveId" clId="{AEB1EBC0-CA18-485D-8557-1728BEC2C17C}" dt="2023-09-01T17:32:49.455" v="1052" actId="21"/>
        <pc:sldMkLst>
          <pc:docMk/>
          <pc:sldMk cId="3067476514" sldId="581"/>
        </pc:sldMkLst>
        <pc:spChg chg="mod">
          <ac:chgData name="yashraj devrat" userId="f3324d809a6ff44e" providerId="LiveId" clId="{AEB1EBC0-CA18-485D-8557-1728BEC2C17C}" dt="2023-09-01T17:25:43.056" v="200"/>
          <ac:spMkLst>
            <pc:docMk/>
            <pc:sldMk cId="3067476514" sldId="581"/>
            <ac:spMk id="5" creationId="{00000000-0000-0000-0000-000000000000}"/>
          </ac:spMkLst>
        </pc:spChg>
        <pc:spChg chg="del mod">
          <ac:chgData name="yashraj devrat" userId="f3324d809a6ff44e" providerId="LiveId" clId="{AEB1EBC0-CA18-485D-8557-1728BEC2C17C}" dt="2023-09-01T17:26:23.998" v="366"/>
          <ac:spMkLst>
            <pc:docMk/>
            <pc:sldMk cId="3067476514" sldId="581"/>
            <ac:spMk id="11" creationId="{00000000-0000-0000-0000-000000000000}"/>
          </ac:spMkLst>
        </pc:spChg>
        <pc:spChg chg="del mod">
          <ac:chgData name="yashraj devrat" userId="f3324d809a6ff44e" providerId="LiveId" clId="{AEB1EBC0-CA18-485D-8557-1728BEC2C17C}" dt="2023-09-01T17:26:43.639" v="685"/>
          <ac:spMkLst>
            <pc:docMk/>
            <pc:sldMk cId="3067476514" sldId="581"/>
            <ac:spMk id="15" creationId="{00000000-0000-0000-0000-000000000000}"/>
          </ac:spMkLst>
        </pc:spChg>
        <pc:spChg chg="mod">
          <ac:chgData name="yashraj devrat" userId="f3324d809a6ff44e" providerId="LiveId" clId="{AEB1EBC0-CA18-485D-8557-1728BEC2C17C}" dt="2023-09-01T17:25:43.056" v="200"/>
          <ac:spMkLst>
            <pc:docMk/>
            <pc:sldMk cId="3067476514" sldId="581"/>
            <ac:spMk id="17" creationId="{00000000-0000-0000-0000-000000000000}"/>
          </ac:spMkLst>
        </pc:spChg>
        <pc:picChg chg="del mod">
          <ac:chgData name="yashraj devrat" userId="f3324d809a6ff44e" providerId="LiveId" clId="{AEB1EBC0-CA18-485D-8557-1728BEC2C17C}" dt="2023-09-01T17:32:49.455" v="1052" actId="21"/>
          <ac:picMkLst>
            <pc:docMk/>
            <pc:sldMk cId="3067476514" sldId="581"/>
            <ac:picMk id="14" creationId="{00000000-0000-0000-0000-000000000000}"/>
          </ac:picMkLst>
        </pc:picChg>
      </pc:sldChg>
      <pc:sldChg chg="delSp modSp mod">
        <pc:chgData name="yashraj devrat" userId="f3324d809a6ff44e" providerId="LiveId" clId="{AEB1EBC0-CA18-485D-8557-1728BEC2C17C}" dt="2023-09-01T17:33:35.964" v="1084" actId="21"/>
        <pc:sldMkLst>
          <pc:docMk/>
          <pc:sldMk cId="725879496" sldId="582"/>
        </pc:sldMkLst>
        <pc:spChg chg="mod">
          <ac:chgData name="yashraj devrat" userId="f3324d809a6ff44e" providerId="LiveId" clId="{AEB1EBC0-CA18-485D-8557-1728BEC2C17C}" dt="2023-09-01T17:25:43.056" v="200"/>
          <ac:spMkLst>
            <pc:docMk/>
            <pc:sldMk cId="725879496" sldId="582"/>
            <ac:spMk id="5" creationId="{00000000-0000-0000-0000-000000000000}"/>
          </ac:spMkLst>
        </pc:spChg>
        <pc:spChg chg="del mod">
          <ac:chgData name="yashraj devrat" userId="f3324d809a6ff44e" providerId="LiveId" clId="{AEB1EBC0-CA18-485D-8557-1728BEC2C17C}" dt="2023-09-01T17:26:24.006" v="404"/>
          <ac:spMkLst>
            <pc:docMk/>
            <pc:sldMk cId="725879496" sldId="582"/>
            <ac:spMk id="11" creationId="{00000000-0000-0000-0000-000000000000}"/>
          </ac:spMkLst>
        </pc:spChg>
        <pc:spChg chg="del mod">
          <ac:chgData name="yashraj devrat" userId="f3324d809a6ff44e" providerId="LiveId" clId="{AEB1EBC0-CA18-485D-8557-1728BEC2C17C}" dt="2023-09-01T17:26:43.648" v="723"/>
          <ac:spMkLst>
            <pc:docMk/>
            <pc:sldMk cId="725879496" sldId="582"/>
            <ac:spMk id="15" creationId="{00000000-0000-0000-0000-000000000000}"/>
          </ac:spMkLst>
        </pc:spChg>
        <pc:spChg chg="mod">
          <ac:chgData name="yashraj devrat" userId="f3324d809a6ff44e" providerId="LiveId" clId="{AEB1EBC0-CA18-485D-8557-1728BEC2C17C}" dt="2023-09-01T17:25:43.056" v="200"/>
          <ac:spMkLst>
            <pc:docMk/>
            <pc:sldMk cId="725879496" sldId="582"/>
            <ac:spMk id="17" creationId="{00000000-0000-0000-0000-000000000000}"/>
          </ac:spMkLst>
        </pc:spChg>
        <pc:picChg chg="del">
          <ac:chgData name="yashraj devrat" userId="f3324d809a6ff44e" providerId="LiveId" clId="{AEB1EBC0-CA18-485D-8557-1728BEC2C17C}" dt="2023-09-01T17:33:35.964" v="1084" actId="21"/>
          <ac:picMkLst>
            <pc:docMk/>
            <pc:sldMk cId="725879496" sldId="582"/>
            <ac:picMk id="14" creationId="{00000000-0000-0000-0000-000000000000}"/>
          </ac:picMkLst>
        </pc:picChg>
      </pc:sldChg>
      <pc:sldChg chg="delSp modSp mod">
        <pc:chgData name="yashraj devrat" userId="f3324d809a6ff44e" providerId="LiveId" clId="{AEB1EBC0-CA18-485D-8557-1728BEC2C17C}" dt="2023-09-01T17:34:01.433" v="1104" actId="21"/>
        <pc:sldMkLst>
          <pc:docMk/>
          <pc:sldMk cId="2290004304" sldId="583"/>
        </pc:sldMkLst>
        <pc:spChg chg="mod">
          <ac:chgData name="yashraj devrat" userId="f3324d809a6ff44e" providerId="LiveId" clId="{AEB1EBC0-CA18-485D-8557-1728BEC2C17C}" dt="2023-09-01T17:25:43.056" v="200"/>
          <ac:spMkLst>
            <pc:docMk/>
            <pc:sldMk cId="2290004304" sldId="583"/>
            <ac:spMk id="5" creationId="{00000000-0000-0000-0000-000000000000}"/>
          </ac:spMkLst>
        </pc:spChg>
        <pc:spChg chg="del mod">
          <ac:chgData name="yashraj devrat" userId="f3324d809a6ff44e" providerId="LiveId" clId="{AEB1EBC0-CA18-485D-8557-1728BEC2C17C}" dt="2023-09-01T17:26:24.010" v="424"/>
          <ac:spMkLst>
            <pc:docMk/>
            <pc:sldMk cId="2290004304" sldId="583"/>
            <ac:spMk id="11" creationId="{00000000-0000-0000-0000-000000000000}"/>
          </ac:spMkLst>
        </pc:spChg>
        <pc:spChg chg="del mod">
          <ac:chgData name="yashraj devrat" userId="f3324d809a6ff44e" providerId="LiveId" clId="{AEB1EBC0-CA18-485D-8557-1728BEC2C17C}" dt="2023-09-01T17:26:43.652" v="743"/>
          <ac:spMkLst>
            <pc:docMk/>
            <pc:sldMk cId="2290004304" sldId="583"/>
            <ac:spMk id="15" creationId="{00000000-0000-0000-0000-000000000000}"/>
          </ac:spMkLst>
        </pc:spChg>
        <pc:spChg chg="mod">
          <ac:chgData name="yashraj devrat" userId="f3324d809a6ff44e" providerId="LiveId" clId="{AEB1EBC0-CA18-485D-8557-1728BEC2C17C}" dt="2023-09-01T17:25:43.056" v="200"/>
          <ac:spMkLst>
            <pc:docMk/>
            <pc:sldMk cId="2290004304" sldId="583"/>
            <ac:spMk id="17" creationId="{00000000-0000-0000-0000-000000000000}"/>
          </ac:spMkLst>
        </pc:spChg>
        <pc:picChg chg="del mod">
          <ac:chgData name="yashraj devrat" userId="f3324d809a6ff44e" providerId="LiveId" clId="{AEB1EBC0-CA18-485D-8557-1728BEC2C17C}" dt="2023-09-01T17:34:01.433" v="1104" actId="21"/>
          <ac:picMkLst>
            <pc:docMk/>
            <pc:sldMk cId="2290004304" sldId="583"/>
            <ac:picMk id="14" creationId="{00000000-0000-0000-0000-000000000000}"/>
          </ac:picMkLst>
        </pc:picChg>
      </pc:sldChg>
      <pc:sldChg chg="delSp modSp mod">
        <pc:chgData name="yashraj devrat" userId="f3324d809a6ff44e" providerId="LiveId" clId="{AEB1EBC0-CA18-485D-8557-1728BEC2C17C}" dt="2023-09-01T17:34:12.184" v="1114" actId="21"/>
        <pc:sldMkLst>
          <pc:docMk/>
          <pc:sldMk cId="796406511" sldId="584"/>
        </pc:sldMkLst>
        <pc:spChg chg="mod">
          <ac:chgData name="yashraj devrat" userId="f3324d809a6ff44e" providerId="LiveId" clId="{AEB1EBC0-CA18-485D-8557-1728BEC2C17C}" dt="2023-09-01T17:25:43.056" v="200"/>
          <ac:spMkLst>
            <pc:docMk/>
            <pc:sldMk cId="796406511" sldId="584"/>
            <ac:spMk id="5" creationId="{00000000-0000-0000-0000-000000000000}"/>
          </ac:spMkLst>
        </pc:spChg>
        <pc:spChg chg="del mod">
          <ac:chgData name="yashraj devrat" userId="f3324d809a6ff44e" providerId="LiveId" clId="{AEB1EBC0-CA18-485D-8557-1728BEC2C17C}" dt="2023-09-01T17:26:24.013" v="434"/>
          <ac:spMkLst>
            <pc:docMk/>
            <pc:sldMk cId="796406511" sldId="584"/>
            <ac:spMk id="11" creationId="{00000000-0000-0000-0000-000000000000}"/>
          </ac:spMkLst>
        </pc:spChg>
        <pc:spChg chg="del mod">
          <ac:chgData name="yashraj devrat" userId="f3324d809a6ff44e" providerId="LiveId" clId="{AEB1EBC0-CA18-485D-8557-1728BEC2C17C}" dt="2023-09-01T17:26:43.654" v="753"/>
          <ac:spMkLst>
            <pc:docMk/>
            <pc:sldMk cId="796406511" sldId="584"/>
            <ac:spMk id="15" creationId="{00000000-0000-0000-0000-000000000000}"/>
          </ac:spMkLst>
        </pc:spChg>
        <pc:spChg chg="mod">
          <ac:chgData name="yashraj devrat" userId="f3324d809a6ff44e" providerId="LiveId" clId="{AEB1EBC0-CA18-485D-8557-1728BEC2C17C}" dt="2023-09-01T17:25:43.056" v="200"/>
          <ac:spMkLst>
            <pc:docMk/>
            <pc:sldMk cId="796406511" sldId="584"/>
            <ac:spMk id="17" creationId="{00000000-0000-0000-0000-000000000000}"/>
          </ac:spMkLst>
        </pc:spChg>
        <pc:picChg chg="del mod">
          <ac:chgData name="yashraj devrat" userId="f3324d809a6ff44e" providerId="LiveId" clId="{AEB1EBC0-CA18-485D-8557-1728BEC2C17C}" dt="2023-09-01T17:34:12.184" v="1114" actId="21"/>
          <ac:picMkLst>
            <pc:docMk/>
            <pc:sldMk cId="796406511" sldId="584"/>
            <ac:picMk id="14" creationId="{00000000-0000-0000-0000-000000000000}"/>
          </ac:picMkLst>
        </pc:picChg>
      </pc:sldChg>
      <pc:sldChg chg="delSp modSp mod">
        <pc:chgData name="yashraj devrat" userId="f3324d809a6ff44e" providerId="LiveId" clId="{AEB1EBC0-CA18-485D-8557-1728BEC2C17C}" dt="2023-09-01T17:34:32.635" v="1136" actId="21"/>
        <pc:sldMkLst>
          <pc:docMk/>
          <pc:sldMk cId="1579721666" sldId="585"/>
        </pc:sldMkLst>
        <pc:spChg chg="mod">
          <ac:chgData name="yashraj devrat" userId="f3324d809a6ff44e" providerId="LiveId" clId="{AEB1EBC0-CA18-485D-8557-1728BEC2C17C}" dt="2023-09-01T17:25:43.056" v="200"/>
          <ac:spMkLst>
            <pc:docMk/>
            <pc:sldMk cId="1579721666" sldId="585"/>
            <ac:spMk id="5" creationId="{00000000-0000-0000-0000-000000000000}"/>
          </ac:spMkLst>
        </pc:spChg>
        <pc:spChg chg="del mod">
          <ac:chgData name="yashraj devrat" userId="f3324d809a6ff44e" providerId="LiveId" clId="{AEB1EBC0-CA18-485D-8557-1728BEC2C17C}" dt="2023-09-01T17:26:24.017" v="456"/>
          <ac:spMkLst>
            <pc:docMk/>
            <pc:sldMk cId="1579721666" sldId="585"/>
            <ac:spMk id="11" creationId="{00000000-0000-0000-0000-000000000000}"/>
          </ac:spMkLst>
        </pc:spChg>
        <pc:spChg chg="del mod">
          <ac:chgData name="yashraj devrat" userId="f3324d809a6ff44e" providerId="LiveId" clId="{AEB1EBC0-CA18-485D-8557-1728BEC2C17C}" dt="2023-09-01T17:26:43.658" v="775"/>
          <ac:spMkLst>
            <pc:docMk/>
            <pc:sldMk cId="1579721666" sldId="585"/>
            <ac:spMk id="15" creationId="{00000000-0000-0000-0000-000000000000}"/>
          </ac:spMkLst>
        </pc:spChg>
        <pc:spChg chg="mod">
          <ac:chgData name="yashraj devrat" userId="f3324d809a6ff44e" providerId="LiveId" clId="{AEB1EBC0-CA18-485D-8557-1728BEC2C17C}" dt="2023-09-01T17:25:43.056" v="200"/>
          <ac:spMkLst>
            <pc:docMk/>
            <pc:sldMk cId="1579721666" sldId="585"/>
            <ac:spMk id="17" creationId="{00000000-0000-0000-0000-000000000000}"/>
          </ac:spMkLst>
        </pc:spChg>
        <pc:picChg chg="del mod">
          <ac:chgData name="yashraj devrat" userId="f3324d809a6ff44e" providerId="LiveId" clId="{AEB1EBC0-CA18-485D-8557-1728BEC2C17C}" dt="2023-09-01T17:34:32.635" v="1136" actId="21"/>
          <ac:picMkLst>
            <pc:docMk/>
            <pc:sldMk cId="1579721666" sldId="585"/>
            <ac:picMk id="14" creationId="{00000000-0000-0000-0000-000000000000}"/>
          </ac:picMkLst>
        </pc:picChg>
      </pc:sldChg>
      <pc:sldChg chg="delSp modSp mod">
        <pc:chgData name="yashraj devrat" userId="f3324d809a6ff44e" providerId="LiveId" clId="{AEB1EBC0-CA18-485D-8557-1728BEC2C17C}" dt="2023-09-01T17:34:48.600" v="1150" actId="21"/>
        <pc:sldMkLst>
          <pc:docMk/>
          <pc:sldMk cId="3540721678" sldId="586"/>
        </pc:sldMkLst>
        <pc:spChg chg="mod">
          <ac:chgData name="yashraj devrat" userId="f3324d809a6ff44e" providerId="LiveId" clId="{AEB1EBC0-CA18-485D-8557-1728BEC2C17C}" dt="2023-09-01T17:25:43.056" v="200"/>
          <ac:spMkLst>
            <pc:docMk/>
            <pc:sldMk cId="3540721678" sldId="586"/>
            <ac:spMk id="5" creationId="{00000000-0000-0000-0000-000000000000}"/>
          </ac:spMkLst>
        </pc:spChg>
        <pc:spChg chg="del mod">
          <ac:chgData name="yashraj devrat" userId="f3324d809a6ff44e" providerId="LiveId" clId="{AEB1EBC0-CA18-485D-8557-1728BEC2C17C}" dt="2023-09-01T17:26:24.020" v="468"/>
          <ac:spMkLst>
            <pc:docMk/>
            <pc:sldMk cId="3540721678" sldId="586"/>
            <ac:spMk id="11" creationId="{00000000-0000-0000-0000-000000000000}"/>
          </ac:spMkLst>
        </pc:spChg>
        <pc:spChg chg="del mod">
          <ac:chgData name="yashraj devrat" userId="f3324d809a6ff44e" providerId="LiveId" clId="{AEB1EBC0-CA18-485D-8557-1728BEC2C17C}" dt="2023-09-01T17:26:43.661" v="787"/>
          <ac:spMkLst>
            <pc:docMk/>
            <pc:sldMk cId="3540721678" sldId="586"/>
            <ac:spMk id="15" creationId="{00000000-0000-0000-0000-000000000000}"/>
          </ac:spMkLst>
        </pc:spChg>
        <pc:spChg chg="mod">
          <ac:chgData name="yashraj devrat" userId="f3324d809a6ff44e" providerId="LiveId" clId="{AEB1EBC0-CA18-485D-8557-1728BEC2C17C}" dt="2023-09-01T17:25:43.056" v="200"/>
          <ac:spMkLst>
            <pc:docMk/>
            <pc:sldMk cId="3540721678" sldId="586"/>
            <ac:spMk id="17" creationId="{00000000-0000-0000-0000-000000000000}"/>
          </ac:spMkLst>
        </pc:spChg>
        <pc:picChg chg="del mod">
          <ac:chgData name="yashraj devrat" userId="f3324d809a6ff44e" providerId="LiveId" clId="{AEB1EBC0-CA18-485D-8557-1728BEC2C17C}" dt="2023-09-01T17:34:48.600" v="1150" actId="21"/>
          <ac:picMkLst>
            <pc:docMk/>
            <pc:sldMk cId="3540721678" sldId="586"/>
            <ac:picMk id="14" creationId="{00000000-0000-0000-0000-000000000000}"/>
          </ac:picMkLst>
        </pc:picChg>
      </pc:sldChg>
      <pc:sldChg chg="addSp delSp modSp mod">
        <pc:chgData name="yashraj devrat" userId="f3324d809a6ff44e" providerId="LiveId" clId="{AEB1EBC0-CA18-485D-8557-1728BEC2C17C}" dt="2023-09-01T17:35:00.407" v="1159" actId="21"/>
        <pc:sldMkLst>
          <pc:docMk/>
          <pc:sldMk cId="1366797753" sldId="587"/>
        </pc:sldMkLst>
        <pc:spChg chg="mod">
          <ac:chgData name="yashraj devrat" userId="f3324d809a6ff44e" providerId="LiveId" clId="{AEB1EBC0-CA18-485D-8557-1728BEC2C17C}" dt="2023-09-01T17:25:43.056" v="200"/>
          <ac:spMkLst>
            <pc:docMk/>
            <pc:sldMk cId="1366797753" sldId="587"/>
            <ac:spMk id="5" creationId="{00000000-0000-0000-0000-000000000000}"/>
          </ac:spMkLst>
        </pc:spChg>
        <pc:spChg chg="del mod">
          <ac:chgData name="yashraj devrat" userId="f3324d809a6ff44e" providerId="LiveId" clId="{AEB1EBC0-CA18-485D-8557-1728BEC2C17C}" dt="2023-09-01T17:26:24.021" v="476"/>
          <ac:spMkLst>
            <pc:docMk/>
            <pc:sldMk cId="1366797753" sldId="587"/>
            <ac:spMk id="11" creationId="{00000000-0000-0000-0000-000000000000}"/>
          </ac:spMkLst>
        </pc:spChg>
        <pc:spChg chg="del mod">
          <ac:chgData name="yashraj devrat" userId="f3324d809a6ff44e" providerId="LiveId" clId="{AEB1EBC0-CA18-485D-8557-1728BEC2C17C}" dt="2023-09-01T17:26:43.663" v="795"/>
          <ac:spMkLst>
            <pc:docMk/>
            <pc:sldMk cId="1366797753" sldId="587"/>
            <ac:spMk id="15" creationId="{00000000-0000-0000-0000-000000000000}"/>
          </ac:spMkLst>
        </pc:spChg>
        <pc:spChg chg="mod">
          <ac:chgData name="yashraj devrat" userId="f3324d809a6ff44e" providerId="LiveId" clId="{AEB1EBC0-CA18-485D-8557-1728BEC2C17C}" dt="2023-09-01T17:25:43.056" v="200"/>
          <ac:spMkLst>
            <pc:docMk/>
            <pc:sldMk cId="1366797753" sldId="587"/>
            <ac:spMk id="17" creationId="{00000000-0000-0000-0000-000000000000}"/>
          </ac:spMkLst>
        </pc:spChg>
        <pc:picChg chg="add del mod">
          <ac:chgData name="yashraj devrat" userId="f3324d809a6ff44e" providerId="LiveId" clId="{AEB1EBC0-CA18-485D-8557-1728BEC2C17C}" dt="2023-09-01T17:34:58.483" v="1157" actId="21"/>
          <ac:picMkLst>
            <pc:docMk/>
            <pc:sldMk cId="1366797753" sldId="587"/>
            <ac:picMk id="2" creationId="{EFF6C245-6A64-C204-EF43-7B4D9794D623}"/>
          </ac:picMkLst>
        </pc:picChg>
        <pc:picChg chg="del mod">
          <ac:chgData name="yashraj devrat" userId="f3324d809a6ff44e" providerId="LiveId" clId="{AEB1EBC0-CA18-485D-8557-1728BEC2C17C}" dt="2023-09-01T17:35:00.407" v="1159" actId="21"/>
          <ac:picMkLst>
            <pc:docMk/>
            <pc:sldMk cId="1366797753" sldId="587"/>
            <ac:picMk id="14" creationId="{00000000-0000-0000-0000-000000000000}"/>
          </ac:picMkLst>
        </pc:picChg>
      </pc:sldChg>
      <pc:sldChg chg="delSp modSp mod">
        <pc:chgData name="yashraj devrat" userId="f3324d809a6ff44e" providerId="LiveId" clId="{AEB1EBC0-CA18-485D-8557-1728BEC2C17C}" dt="2023-09-01T17:35:14.563" v="1171" actId="21"/>
        <pc:sldMkLst>
          <pc:docMk/>
          <pc:sldMk cId="3217089204" sldId="588"/>
        </pc:sldMkLst>
        <pc:spChg chg="mod">
          <ac:chgData name="yashraj devrat" userId="f3324d809a6ff44e" providerId="LiveId" clId="{AEB1EBC0-CA18-485D-8557-1728BEC2C17C}" dt="2023-09-01T17:25:43.056" v="200"/>
          <ac:spMkLst>
            <pc:docMk/>
            <pc:sldMk cId="3217089204" sldId="588"/>
            <ac:spMk id="5" creationId="{00000000-0000-0000-0000-000000000000}"/>
          </ac:spMkLst>
        </pc:spChg>
        <pc:spChg chg="del mod">
          <ac:chgData name="yashraj devrat" userId="f3324d809a6ff44e" providerId="LiveId" clId="{AEB1EBC0-CA18-485D-8557-1728BEC2C17C}" dt="2023-09-01T17:26:24.023" v="486"/>
          <ac:spMkLst>
            <pc:docMk/>
            <pc:sldMk cId="3217089204" sldId="588"/>
            <ac:spMk id="11" creationId="{00000000-0000-0000-0000-000000000000}"/>
          </ac:spMkLst>
        </pc:spChg>
        <pc:spChg chg="del mod">
          <ac:chgData name="yashraj devrat" userId="f3324d809a6ff44e" providerId="LiveId" clId="{AEB1EBC0-CA18-485D-8557-1728BEC2C17C}" dt="2023-09-01T17:26:43.666" v="805"/>
          <ac:spMkLst>
            <pc:docMk/>
            <pc:sldMk cId="3217089204" sldId="588"/>
            <ac:spMk id="15" creationId="{00000000-0000-0000-0000-000000000000}"/>
          </ac:spMkLst>
        </pc:spChg>
        <pc:spChg chg="mod">
          <ac:chgData name="yashraj devrat" userId="f3324d809a6ff44e" providerId="LiveId" clId="{AEB1EBC0-CA18-485D-8557-1728BEC2C17C}" dt="2023-09-01T17:25:43.056" v="200"/>
          <ac:spMkLst>
            <pc:docMk/>
            <pc:sldMk cId="3217089204" sldId="588"/>
            <ac:spMk id="17" creationId="{00000000-0000-0000-0000-000000000000}"/>
          </ac:spMkLst>
        </pc:spChg>
        <pc:picChg chg="del mod">
          <ac:chgData name="yashraj devrat" userId="f3324d809a6ff44e" providerId="LiveId" clId="{AEB1EBC0-CA18-485D-8557-1728BEC2C17C}" dt="2023-09-01T17:35:14.563" v="1171" actId="21"/>
          <ac:picMkLst>
            <pc:docMk/>
            <pc:sldMk cId="3217089204" sldId="588"/>
            <ac:picMk id="14" creationId="{00000000-0000-0000-0000-000000000000}"/>
          </ac:picMkLst>
        </pc:picChg>
      </pc:sldChg>
      <pc:sldChg chg="delSp modSp mod">
        <pc:chgData name="yashraj devrat" userId="f3324d809a6ff44e" providerId="LiveId" clId="{AEB1EBC0-CA18-485D-8557-1728BEC2C17C}" dt="2023-09-01T17:52:34.439" v="1268" actId="21"/>
        <pc:sldMkLst>
          <pc:docMk/>
          <pc:sldMk cId="3906207458" sldId="589"/>
        </pc:sldMkLst>
        <pc:spChg chg="mod">
          <ac:chgData name="yashraj devrat" userId="f3324d809a6ff44e" providerId="LiveId" clId="{AEB1EBC0-CA18-485D-8557-1728BEC2C17C}" dt="2023-09-01T17:25:43.056" v="200"/>
          <ac:spMkLst>
            <pc:docMk/>
            <pc:sldMk cId="3906207458" sldId="589"/>
            <ac:spMk id="5" creationId="{00000000-0000-0000-0000-000000000000}"/>
          </ac:spMkLst>
        </pc:spChg>
        <pc:spChg chg="del mod">
          <ac:chgData name="yashraj devrat" userId="f3324d809a6ff44e" providerId="LiveId" clId="{AEB1EBC0-CA18-485D-8557-1728BEC2C17C}" dt="2023-09-01T17:26:24.025" v="494"/>
          <ac:spMkLst>
            <pc:docMk/>
            <pc:sldMk cId="3906207458" sldId="589"/>
            <ac:spMk id="11" creationId="{00000000-0000-0000-0000-000000000000}"/>
          </ac:spMkLst>
        </pc:spChg>
        <pc:spChg chg="del mod">
          <ac:chgData name="yashraj devrat" userId="f3324d809a6ff44e" providerId="LiveId" clId="{AEB1EBC0-CA18-485D-8557-1728BEC2C17C}" dt="2023-09-01T17:26:43.668" v="813"/>
          <ac:spMkLst>
            <pc:docMk/>
            <pc:sldMk cId="3906207458" sldId="589"/>
            <ac:spMk id="15" creationId="{00000000-0000-0000-0000-000000000000}"/>
          </ac:spMkLst>
        </pc:spChg>
        <pc:spChg chg="mod">
          <ac:chgData name="yashraj devrat" userId="f3324d809a6ff44e" providerId="LiveId" clId="{AEB1EBC0-CA18-485D-8557-1728BEC2C17C}" dt="2023-09-01T17:25:43.056" v="200"/>
          <ac:spMkLst>
            <pc:docMk/>
            <pc:sldMk cId="3906207458" sldId="589"/>
            <ac:spMk id="17" creationId="{00000000-0000-0000-0000-000000000000}"/>
          </ac:spMkLst>
        </pc:spChg>
        <pc:picChg chg="del">
          <ac:chgData name="yashraj devrat" userId="f3324d809a6ff44e" providerId="LiveId" clId="{AEB1EBC0-CA18-485D-8557-1728BEC2C17C}" dt="2023-09-01T17:52:31.437" v="1266" actId="21"/>
          <ac:picMkLst>
            <pc:docMk/>
            <pc:sldMk cId="3906207458" sldId="589"/>
            <ac:picMk id="4" creationId="{AEF875FC-3D34-4313-A48E-091A2AD82F9A}"/>
          </ac:picMkLst>
        </pc:picChg>
        <pc:picChg chg="del mod">
          <ac:chgData name="yashraj devrat" userId="f3324d809a6ff44e" providerId="LiveId" clId="{AEB1EBC0-CA18-485D-8557-1728BEC2C17C}" dt="2023-09-01T17:35:24.432" v="1179" actId="21"/>
          <ac:picMkLst>
            <pc:docMk/>
            <pc:sldMk cId="3906207458" sldId="589"/>
            <ac:picMk id="14" creationId="{00000000-0000-0000-0000-000000000000}"/>
          </ac:picMkLst>
        </pc:picChg>
        <pc:picChg chg="del mod">
          <ac:chgData name="yashraj devrat" userId="f3324d809a6ff44e" providerId="LiveId" clId="{AEB1EBC0-CA18-485D-8557-1728BEC2C17C}" dt="2023-09-01T17:52:34.439" v="1268" actId="21"/>
          <ac:picMkLst>
            <pc:docMk/>
            <pc:sldMk cId="3906207458" sldId="589"/>
            <ac:picMk id="16" creationId="{AEF875FC-3D34-4313-A48E-091A2AD82F9A}"/>
          </ac:picMkLst>
        </pc:picChg>
      </pc:sldChg>
      <pc:sldChg chg="delSp modSp mod">
        <pc:chgData name="yashraj devrat" userId="f3324d809a6ff44e" providerId="LiveId" clId="{AEB1EBC0-CA18-485D-8557-1728BEC2C17C}" dt="2023-09-01T17:52:24.096" v="1265" actId="21"/>
        <pc:sldMkLst>
          <pc:docMk/>
          <pc:sldMk cId="323616439" sldId="590"/>
        </pc:sldMkLst>
        <pc:spChg chg="mod">
          <ac:chgData name="yashraj devrat" userId="f3324d809a6ff44e" providerId="LiveId" clId="{AEB1EBC0-CA18-485D-8557-1728BEC2C17C}" dt="2023-09-01T17:25:43.056" v="200"/>
          <ac:spMkLst>
            <pc:docMk/>
            <pc:sldMk cId="323616439" sldId="590"/>
            <ac:spMk id="5" creationId="{00000000-0000-0000-0000-000000000000}"/>
          </ac:spMkLst>
        </pc:spChg>
        <pc:spChg chg="del mod">
          <ac:chgData name="yashraj devrat" userId="f3324d809a6ff44e" providerId="LiveId" clId="{AEB1EBC0-CA18-485D-8557-1728BEC2C17C}" dt="2023-09-01T17:26:24.025" v="496"/>
          <ac:spMkLst>
            <pc:docMk/>
            <pc:sldMk cId="323616439" sldId="590"/>
            <ac:spMk id="11" creationId="{00000000-0000-0000-0000-000000000000}"/>
          </ac:spMkLst>
        </pc:spChg>
        <pc:spChg chg="del mod">
          <ac:chgData name="yashraj devrat" userId="f3324d809a6ff44e" providerId="LiveId" clId="{AEB1EBC0-CA18-485D-8557-1728BEC2C17C}" dt="2023-09-01T17:26:43.668" v="815"/>
          <ac:spMkLst>
            <pc:docMk/>
            <pc:sldMk cId="323616439" sldId="590"/>
            <ac:spMk id="15" creationId="{00000000-0000-0000-0000-000000000000}"/>
          </ac:spMkLst>
        </pc:spChg>
        <pc:spChg chg="mod">
          <ac:chgData name="yashraj devrat" userId="f3324d809a6ff44e" providerId="LiveId" clId="{AEB1EBC0-CA18-485D-8557-1728BEC2C17C}" dt="2023-09-01T17:25:43.056" v="200"/>
          <ac:spMkLst>
            <pc:docMk/>
            <pc:sldMk cId="323616439" sldId="590"/>
            <ac:spMk id="17" creationId="{00000000-0000-0000-0000-000000000000}"/>
          </ac:spMkLst>
        </pc:spChg>
        <pc:picChg chg="del">
          <ac:chgData name="yashraj devrat" userId="f3324d809a6ff44e" providerId="LiveId" clId="{AEB1EBC0-CA18-485D-8557-1728BEC2C17C}" dt="2023-09-01T17:52:24.096" v="1265" actId="21"/>
          <ac:picMkLst>
            <pc:docMk/>
            <pc:sldMk cId="323616439" sldId="590"/>
            <ac:picMk id="4" creationId="{AEF875FC-3D34-4313-A48E-091A2AD82F9A}"/>
          </ac:picMkLst>
        </pc:picChg>
        <pc:picChg chg="del mod">
          <ac:chgData name="yashraj devrat" userId="f3324d809a6ff44e" providerId="LiveId" clId="{AEB1EBC0-CA18-485D-8557-1728BEC2C17C}" dt="2023-09-01T17:35:31.884" v="1181" actId="21"/>
          <ac:picMkLst>
            <pc:docMk/>
            <pc:sldMk cId="323616439" sldId="590"/>
            <ac:picMk id="14" creationId="{00000000-0000-0000-0000-000000000000}"/>
          </ac:picMkLst>
        </pc:picChg>
        <pc:picChg chg="del mod">
          <ac:chgData name="yashraj devrat" userId="f3324d809a6ff44e" providerId="LiveId" clId="{AEB1EBC0-CA18-485D-8557-1728BEC2C17C}" dt="2023-09-01T17:52:16.006" v="1264" actId="21"/>
          <ac:picMkLst>
            <pc:docMk/>
            <pc:sldMk cId="323616439" sldId="590"/>
            <ac:picMk id="16" creationId="{AEF875FC-3D34-4313-A48E-091A2AD82F9A}"/>
          </ac:picMkLst>
        </pc:picChg>
      </pc:sldChg>
      <pc:sldChg chg="delSp modSp mod">
        <pc:chgData name="yashraj devrat" userId="f3324d809a6ff44e" providerId="LiveId" clId="{AEB1EBC0-CA18-485D-8557-1728BEC2C17C}" dt="2023-09-01T17:52:02.875" v="1262" actId="21"/>
        <pc:sldMkLst>
          <pc:docMk/>
          <pc:sldMk cId="2863355925" sldId="591"/>
        </pc:sldMkLst>
        <pc:spChg chg="mod">
          <ac:chgData name="yashraj devrat" userId="f3324d809a6ff44e" providerId="LiveId" clId="{AEB1EBC0-CA18-485D-8557-1728BEC2C17C}" dt="2023-09-01T17:25:43.056" v="200"/>
          <ac:spMkLst>
            <pc:docMk/>
            <pc:sldMk cId="2863355925" sldId="591"/>
            <ac:spMk id="5" creationId="{00000000-0000-0000-0000-000000000000}"/>
          </ac:spMkLst>
        </pc:spChg>
        <pc:spChg chg="del mod">
          <ac:chgData name="yashraj devrat" userId="f3324d809a6ff44e" providerId="LiveId" clId="{AEB1EBC0-CA18-485D-8557-1728BEC2C17C}" dt="2023-09-01T17:26:24.026" v="498"/>
          <ac:spMkLst>
            <pc:docMk/>
            <pc:sldMk cId="2863355925" sldId="591"/>
            <ac:spMk id="11" creationId="{00000000-0000-0000-0000-000000000000}"/>
          </ac:spMkLst>
        </pc:spChg>
        <pc:spChg chg="del mod">
          <ac:chgData name="yashraj devrat" userId="f3324d809a6ff44e" providerId="LiveId" clId="{AEB1EBC0-CA18-485D-8557-1728BEC2C17C}" dt="2023-09-01T17:26:43.669" v="817"/>
          <ac:spMkLst>
            <pc:docMk/>
            <pc:sldMk cId="2863355925" sldId="591"/>
            <ac:spMk id="15" creationId="{00000000-0000-0000-0000-000000000000}"/>
          </ac:spMkLst>
        </pc:spChg>
        <pc:spChg chg="mod">
          <ac:chgData name="yashraj devrat" userId="f3324d809a6ff44e" providerId="LiveId" clId="{AEB1EBC0-CA18-485D-8557-1728BEC2C17C}" dt="2023-09-01T17:25:43.056" v="200"/>
          <ac:spMkLst>
            <pc:docMk/>
            <pc:sldMk cId="2863355925" sldId="591"/>
            <ac:spMk id="17" creationId="{00000000-0000-0000-0000-000000000000}"/>
          </ac:spMkLst>
        </pc:spChg>
        <pc:picChg chg="del">
          <ac:chgData name="yashraj devrat" userId="f3324d809a6ff44e" providerId="LiveId" clId="{AEB1EBC0-CA18-485D-8557-1728BEC2C17C}" dt="2023-09-01T17:51:59.785" v="1260" actId="21"/>
          <ac:picMkLst>
            <pc:docMk/>
            <pc:sldMk cId="2863355925" sldId="591"/>
            <ac:picMk id="4" creationId="{AEF875FC-3D34-4313-A48E-091A2AD82F9A}"/>
          </ac:picMkLst>
        </pc:picChg>
        <pc:picChg chg="del mod">
          <ac:chgData name="yashraj devrat" userId="f3324d809a6ff44e" providerId="LiveId" clId="{AEB1EBC0-CA18-485D-8557-1728BEC2C17C}" dt="2023-09-01T17:35:45.877" v="1183" actId="21"/>
          <ac:picMkLst>
            <pc:docMk/>
            <pc:sldMk cId="2863355925" sldId="591"/>
            <ac:picMk id="14" creationId="{00000000-0000-0000-0000-000000000000}"/>
          </ac:picMkLst>
        </pc:picChg>
        <pc:picChg chg="del mod">
          <ac:chgData name="yashraj devrat" userId="f3324d809a6ff44e" providerId="LiveId" clId="{AEB1EBC0-CA18-485D-8557-1728BEC2C17C}" dt="2023-09-01T17:52:02.875" v="1262" actId="21"/>
          <ac:picMkLst>
            <pc:docMk/>
            <pc:sldMk cId="2863355925" sldId="591"/>
            <ac:picMk id="16" creationId="{AEF875FC-3D34-4313-A48E-091A2AD82F9A}"/>
          </ac:picMkLst>
        </pc:picChg>
      </pc:sldChg>
      <pc:sldChg chg="delSp modSp mod">
        <pc:chgData name="yashraj devrat" userId="f3324d809a6ff44e" providerId="LiveId" clId="{AEB1EBC0-CA18-485D-8557-1728BEC2C17C}" dt="2023-09-01T17:35:51.015" v="1185" actId="21"/>
        <pc:sldMkLst>
          <pc:docMk/>
          <pc:sldMk cId="2746479289" sldId="592"/>
        </pc:sldMkLst>
        <pc:spChg chg="mod">
          <ac:chgData name="yashraj devrat" userId="f3324d809a6ff44e" providerId="LiveId" clId="{AEB1EBC0-CA18-485D-8557-1728BEC2C17C}" dt="2023-09-01T17:25:43.056" v="200"/>
          <ac:spMkLst>
            <pc:docMk/>
            <pc:sldMk cId="2746479289" sldId="592"/>
            <ac:spMk id="5" creationId="{00000000-0000-0000-0000-000000000000}"/>
          </ac:spMkLst>
        </pc:spChg>
        <pc:spChg chg="del mod">
          <ac:chgData name="yashraj devrat" userId="f3324d809a6ff44e" providerId="LiveId" clId="{AEB1EBC0-CA18-485D-8557-1728BEC2C17C}" dt="2023-09-01T17:26:24.026" v="500"/>
          <ac:spMkLst>
            <pc:docMk/>
            <pc:sldMk cId="2746479289" sldId="592"/>
            <ac:spMk id="11" creationId="{00000000-0000-0000-0000-000000000000}"/>
          </ac:spMkLst>
        </pc:spChg>
        <pc:spChg chg="del mod">
          <ac:chgData name="yashraj devrat" userId="f3324d809a6ff44e" providerId="LiveId" clId="{AEB1EBC0-CA18-485D-8557-1728BEC2C17C}" dt="2023-09-01T17:26:43.669" v="819"/>
          <ac:spMkLst>
            <pc:docMk/>
            <pc:sldMk cId="2746479289" sldId="592"/>
            <ac:spMk id="15" creationId="{00000000-0000-0000-0000-000000000000}"/>
          </ac:spMkLst>
        </pc:spChg>
        <pc:spChg chg="mod">
          <ac:chgData name="yashraj devrat" userId="f3324d809a6ff44e" providerId="LiveId" clId="{AEB1EBC0-CA18-485D-8557-1728BEC2C17C}" dt="2023-09-01T17:25:43.056" v="200"/>
          <ac:spMkLst>
            <pc:docMk/>
            <pc:sldMk cId="2746479289" sldId="592"/>
            <ac:spMk id="17" creationId="{00000000-0000-0000-0000-000000000000}"/>
          </ac:spMkLst>
        </pc:spChg>
        <pc:picChg chg="del mod">
          <ac:chgData name="yashraj devrat" userId="f3324d809a6ff44e" providerId="LiveId" clId="{AEB1EBC0-CA18-485D-8557-1728BEC2C17C}" dt="2023-09-01T17:35:51.015" v="1185" actId="21"/>
          <ac:picMkLst>
            <pc:docMk/>
            <pc:sldMk cId="2746479289" sldId="592"/>
            <ac:picMk id="14" creationId="{00000000-0000-0000-0000-000000000000}"/>
          </ac:picMkLst>
        </pc:picChg>
      </pc:sldChg>
      <pc:sldChg chg="delSp modSp mod">
        <pc:chgData name="yashraj devrat" userId="f3324d809a6ff44e" providerId="LiveId" clId="{AEB1EBC0-CA18-485D-8557-1728BEC2C17C}" dt="2023-09-01T17:35:57.651" v="1187" actId="21"/>
        <pc:sldMkLst>
          <pc:docMk/>
          <pc:sldMk cId="940833666" sldId="593"/>
        </pc:sldMkLst>
        <pc:spChg chg="mod">
          <ac:chgData name="yashraj devrat" userId="f3324d809a6ff44e" providerId="LiveId" clId="{AEB1EBC0-CA18-485D-8557-1728BEC2C17C}" dt="2023-09-01T17:25:43.056" v="200"/>
          <ac:spMkLst>
            <pc:docMk/>
            <pc:sldMk cId="940833666" sldId="593"/>
            <ac:spMk id="5" creationId="{00000000-0000-0000-0000-000000000000}"/>
          </ac:spMkLst>
        </pc:spChg>
        <pc:spChg chg="del mod">
          <ac:chgData name="yashraj devrat" userId="f3324d809a6ff44e" providerId="LiveId" clId="{AEB1EBC0-CA18-485D-8557-1728BEC2C17C}" dt="2023-09-01T17:26:24.027" v="502"/>
          <ac:spMkLst>
            <pc:docMk/>
            <pc:sldMk cId="940833666" sldId="593"/>
            <ac:spMk id="11" creationId="{00000000-0000-0000-0000-000000000000}"/>
          </ac:spMkLst>
        </pc:spChg>
        <pc:spChg chg="del mod">
          <ac:chgData name="yashraj devrat" userId="f3324d809a6ff44e" providerId="LiveId" clId="{AEB1EBC0-CA18-485D-8557-1728BEC2C17C}" dt="2023-09-01T17:26:43.670" v="821"/>
          <ac:spMkLst>
            <pc:docMk/>
            <pc:sldMk cId="940833666" sldId="593"/>
            <ac:spMk id="15" creationId="{00000000-0000-0000-0000-000000000000}"/>
          </ac:spMkLst>
        </pc:spChg>
        <pc:spChg chg="mod">
          <ac:chgData name="yashraj devrat" userId="f3324d809a6ff44e" providerId="LiveId" clId="{AEB1EBC0-CA18-485D-8557-1728BEC2C17C}" dt="2023-09-01T17:25:43.056" v="200"/>
          <ac:spMkLst>
            <pc:docMk/>
            <pc:sldMk cId="940833666" sldId="593"/>
            <ac:spMk id="17" creationId="{00000000-0000-0000-0000-000000000000}"/>
          </ac:spMkLst>
        </pc:spChg>
        <pc:picChg chg="del mod">
          <ac:chgData name="yashraj devrat" userId="f3324d809a6ff44e" providerId="LiveId" clId="{AEB1EBC0-CA18-485D-8557-1728BEC2C17C}" dt="2023-09-01T17:35:57.651" v="1187" actId="21"/>
          <ac:picMkLst>
            <pc:docMk/>
            <pc:sldMk cId="940833666" sldId="593"/>
            <ac:picMk id="14" creationId="{00000000-0000-0000-0000-000000000000}"/>
          </ac:picMkLst>
        </pc:picChg>
      </pc:sldChg>
      <pc:sldChg chg="delSp modSp mod">
        <pc:chgData name="yashraj devrat" userId="f3324d809a6ff44e" providerId="LiveId" clId="{AEB1EBC0-CA18-485D-8557-1728BEC2C17C}" dt="2023-09-01T17:36:05.519" v="1189" actId="21"/>
        <pc:sldMkLst>
          <pc:docMk/>
          <pc:sldMk cId="3513196371" sldId="594"/>
        </pc:sldMkLst>
        <pc:spChg chg="mod">
          <ac:chgData name="yashraj devrat" userId="f3324d809a6ff44e" providerId="LiveId" clId="{AEB1EBC0-CA18-485D-8557-1728BEC2C17C}" dt="2023-09-01T17:25:43.056" v="200"/>
          <ac:spMkLst>
            <pc:docMk/>
            <pc:sldMk cId="3513196371" sldId="594"/>
            <ac:spMk id="5" creationId="{00000000-0000-0000-0000-000000000000}"/>
          </ac:spMkLst>
        </pc:spChg>
        <pc:spChg chg="del mod">
          <ac:chgData name="yashraj devrat" userId="f3324d809a6ff44e" providerId="LiveId" clId="{AEB1EBC0-CA18-485D-8557-1728BEC2C17C}" dt="2023-09-01T17:26:24.027" v="504"/>
          <ac:spMkLst>
            <pc:docMk/>
            <pc:sldMk cId="3513196371" sldId="594"/>
            <ac:spMk id="11" creationId="{00000000-0000-0000-0000-000000000000}"/>
          </ac:spMkLst>
        </pc:spChg>
        <pc:spChg chg="del mod">
          <ac:chgData name="yashraj devrat" userId="f3324d809a6ff44e" providerId="LiveId" clId="{AEB1EBC0-CA18-485D-8557-1728BEC2C17C}" dt="2023-09-01T17:26:43.670" v="823"/>
          <ac:spMkLst>
            <pc:docMk/>
            <pc:sldMk cId="3513196371" sldId="594"/>
            <ac:spMk id="15" creationId="{00000000-0000-0000-0000-000000000000}"/>
          </ac:spMkLst>
        </pc:spChg>
        <pc:spChg chg="mod">
          <ac:chgData name="yashraj devrat" userId="f3324d809a6ff44e" providerId="LiveId" clId="{AEB1EBC0-CA18-485D-8557-1728BEC2C17C}" dt="2023-09-01T17:25:43.056" v="200"/>
          <ac:spMkLst>
            <pc:docMk/>
            <pc:sldMk cId="3513196371" sldId="594"/>
            <ac:spMk id="17" creationId="{00000000-0000-0000-0000-000000000000}"/>
          </ac:spMkLst>
        </pc:spChg>
        <pc:picChg chg="del mod">
          <ac:chgData name="yashraj devrat" userId="f3324d809a6ff44e" providerId="LiveId" clId="{AEB1EBC0-CA18-485D-8557-1728BEC2C17C}" dt="2023-09-01T17:36:05.519" v="1189" actId="21"/>
          <ac:picMkLst>
            <pc:docMk/>
            <pc:sldMk cId="3513196371" sldId="594"/>
            <ac:picMk id="14" creationId="{00000000-0000-0000-0000-000000000000}"/>
          </ac:picMkLst>
        </pc:picChg>
      </pc:sldChg>
      <pc:sldChg chg="delSp modSp mod">
        <pc:chgData name="yashraj devrat" userId="f3324d809a6ff44e" providerId="LiveId" clId="{AEB1EBC0-CA18-485D-8557-1728BEC2C17C}" dt="2023-09-01T17:50:43.597" v="1239" actId="21"/>
        <pc:sldMkLst>
          <pc:docMk/>
          <pc:sldMk cId="429612573" sldId="595"/>
        </pc:sldMkLst>
        <pc:spChg chg="mod">
          <ac:chgData name="yashraj devrat" userId="f3324d809a6ff44e" providerId="LiveId" clId="{AEB1EBC0-CA18-485D-8557-1728BEC2C17C}" dt="2023-09-01T17:25:43.056" v="200"/>
          <ac:spMkLst>
            <pc:docMk/>
            <pc:sldMk cId="429612573" sldId="595"/>
            <ac:spMk id="5" creationId="{00000000-0000-0000-0000-000000000000}"/>
          </ac:spMkLst>
        </pc:spChg>
        <pc:spChg chg="del mod">
          <ac:chgData name="yashraj devrat" userId="f3324d809a6ff44e" providerId="LiveId" clId="{AEB1EBC0-CA18-485D-8557-1728BEC2C17C}" dt="2023-09-01T17:26:24.028" v="506"/>
          <ac:spMkLst>
            <pc:docMk/>
            <pc:sldMk cId="429612573" sldId="595"/>
            <ac:spMk id="11" creationId="{00000000-0000-0000-0000-000000000000}"/>
          </ac:spMkLst>
        </pc:spChg>
        <pc:spChg chg="del mod">
          <ac:chgData name="yashraj devrat" userId="f3324d809a6ff44e" providerId="LiveId" clId="{AEB1EBC0-CA18-485D-8557-1728BEC2C17C}" dt="2023-09-01T17:26:43.671" v="825"/>
          <ac:spMkLst>
            <pc:docMk/>
            <pc:sldMk cId="429612573" sldId="595"/>
            <ac:spMk id="15" creationId="{00000000-0000-0000-0000-000000000000}"/>
          </ac:spMkLst>
        </pc:spChg>
        <pc:spChg chg="mod">
          <ac:chgData name="yashraj devrat" userId="f3324d809a6ff44e" providerId="LiveId" clId="{AEB1EBC0-CA18-485D-8557-1728BEC2C17C}" dt="2023-09-01T17:25:43.056" v="200"/>
          <ac:spMkLst>
            <pc:docMk/>
            <pc:sldMk cId="429612573" sldId="595"/>
            <ac:spMk id="17" creationId="{00000000-0000-0000-0000-000000000000}"/>
          </ac:spMkLst>
        </pc:spChg>
        <pc:picChg chg="del">
          <ac:chgData name="yashraj devrat" userId="f3324d809a6ff44e" providerId="LiveId" clId="{AEB1EBC0-CA18-485D-8557-1728BEC2C17C}" dt="2023-09-01T17:50:40.378" v="1237" actId="21"/>
          <ac:picMkLst>
            <pc:docMk/>
            <pc:sldMk cId="429612573" sldId="595"/>
            <ac:picMk id="4" creationId="{AEF875FC-3D34-4313-A48E-091A2AD82F9A}"/>
          </ac:picMkLst>
        </pc:picChg>
        <pc:picChg chg="del mod">
          <ac:chgData name="yashraj devrat" userId="f3324d809a6ff44e" providerId="LiveId" clId="{AEB1EBC0-CA18-485D-8557-1728BEC2C17C}" dt="2023-09-01T17:36:08.310" v="1191" actId="21"/>
          <ac:picMkLst>
            <pc:docMk/>
            <pc:sldMk cId="429612573" sldId="595"/>
            <ac:picMk id="14" creationId="{00000000-0000-0000-0000-000000000000}"/>
          </ac:picMkLst>
        </pc:picChg>
        <pc:picChg chg="del mod">
          <ac:chgData name="yashraj devrat" userId="f3324d809a6ff44e" providerId="LiveId" clId="{AEB1EBC0-CA18-485D-8557-1728BEC2C17C}" dt="2023-09-01T17:50:43.597" v="1239" actId="21"/>
          <ac:picMkLst>
            <pc:docMk/>
            <pc:sldMk cId="429612573" sldId="595"/>
            <ac:picMk id="16" creationId="{AEF875FC-3D34-4313-A48E-091A2AD82F9A}"/>
          </ac:picMkLst>
        </pc:picChg>
      </pc:sldChg>
      <pc:sldChg chg="delSp modSp mod">
        <pc:chgData name="yashraj devrat" userId="f3324d809a6ff44e" providerId="LiveId" clId="{AEB1EBC0-CA18-485D-8557-1728BEC2C17C}" dt="2023-09-01T17:50:29.599" v="1236" actId="21"/>
        <pc:sldMkLst>
          <pc:docMk/>
          <pc:sldMk cId="2629753776" sldId="596"/>
        </pc:sldMkLst>
        <pc:spChg chg="mod">
          <ac:chgData name="yashraj devrat" userId="f3324d809a6ff44e" providerId="LiveId" clId="{AEB1EBC0-CA18-485D-8557-1728BEC2C17C}" dt="2023-09-01T17:25:43.056" v="200"/>
          <ac:spMkLst>
            <pc:docMk/>
            <pc:sldMk cId="2629753776" sldId="596"/>
            <ac:spMk id="5" creationId="{00000000-0000-0000-0000-000000000000}"/>
          </ac:spMkLst>
        </pc:spChg>
        <pc:spChg chg="del mod">
          <ac:chgData name="yashraj devrat" userId="f3324d809a6ff44e" providerId="LiveId" clId="{AEB1EBC0-CA18-485D-8557-1728BEC2C17C}" dt="2023-09-01T17:26:24.028" v="508"/>
          <ac:spMkLst>
            <pc:docMk/>
            <pc:sldMk cId="2629753776" sldId="596"/>
            <ac:spMk id="11" creationId="{00000000-0000-0000-0000-000000000000}"/>
          </ac:spMkLst>
        </pc:spChg>
        <pc:spChg chg="del mod">
          <ac:chgData name="yashraj devrat" userId="f3324d809a6ff44e" providerId="LiveId" clId="{AEB1EBC0-CA18-485D-8557-1728BEC2C17C}" dt="2023-09-01T17:26:43.671" v="827"/>
          <ac:spMkLst>
            <pc:docMk/>
            <pc:sldMk cId="2629753776" sldId="596"/>
            <ac:spMk id="15" creationId="{00000000-0000-0000-0000-000000000000}"/>
          </ac:spMkLst>
        </pc:spChg>
        <pc:spChg chg="mod">
          <ac:chgData name="yashraj devrat" userId="f3324d809a6ff44e" providerId="LiveId" clId="{AEB1EBC0-CA18-485D-8557-1728BEC2C17C}" dt="2023-09-01T17:25:43.056" v="200"/>
          <ac:spMkLst>
            <pc:docMk/>
            <pc:sldMk cId="2629753776" sldId="596"/>
            <ac:spMk id="17" creationId="{00000000-0000-0000-0000-000000000000}"/>
          </ac:spMkLst>
        </pc:spChg>
        <pc:picChg chg="del">
          <ac:chgData name="yashraj devrat" userId="f3324d809a6ff44e" providerId="LiveId" clId="{AEB1EBC0-CA18-485D-8557-1728BEC2C17C}" dt="2023-09-01T17:50:29.599" v="1236" actId="21"/>
          <ac:picMkLst>
            <pc:docMk/>
            <pc:sldMk cId="2629753776" sldId="596"/>
            <ac:picMk id="4" creationId="{AEF875FC-3D34-4313-A48E-091A2AD82F9A}"/>
          </ac:picMkLst>
        </pc:picChg>
        <pc:picChg chg="del mod">
          <ac:chgData name="yashraj devrat" userId="f3324d809a6ff44e" providerId="LiveId" clId="{AEB1EBC0-CA18-485D-8557-1728BEC2C17C}" dt="2023-09-01T17:36:11.125" v="1193" actId="21"/>
          <ac:picMkLst>
            <pc:docMk/>
            <pc:sldMk cId="2629753776" sldId="596"/>
            <ac:picMk id="14" creationId="{00000000-0000-0000-0000-000000000000}"/>
          </ac:picMkLst>
        </pc:picChg>
        <pc:picChg chg="del mod">
          <ac:chgData name="yashraj devrat" userId="f3324d809a6ff44e" providerId="LiveId" clId="{AEB1EBC0-CA18-485D-8557-1728BEC2C17C}" dt="2023-09-01T17:50:24.546" v="1235" actId="21"/>
          <ac:picMkLst>
            <pc:docMk/>
            <pc:sldMk cId="2629753776" sldId="596"/>
            <ac:picMk id="16" creationId="{AEF875FC-3D34-4313-A48E-091A2AD82F9A}"/>
          </ac:picMkLst>
        </pc:picChg>
      </pc:sldChg>
      <pc:sldChg chg="delSp modSp mod">
        <pc:chgData name="yashraj devrat" userId="f3324d809a6ff44e" providerId="LiveId" clId="{AEB1EBC0-CA18-485D-8557-1728BEC2C17C}" dt="2023-09-01T17:38:26.231" v="1228" actId="21"/>
        <pc:sldMkLst>
          <pc:docMk/>
          <pc:sldMk cId="3955574342" sldId="597"/>
        </pc:sldMkLst>
        <pc:spChg chg="mod">
          <ac:chgData name="yashraj devrat" userId="f3324d809a6ff44e" providerId="LiveId" clId="{AEB1EBC0-CA18-485D-8557-1728BEC2C17C}" dt="2023-09-01T17:25:43.056" v="200"/>
          <ac:spMkLst>
            <pc:docMk/>
            <pc:sldMk cId="3955574342" sldId="597"/>
            <ac:spMk id="5" creationId="{00000000-0000-0000-0000-000000000000}"/>
          </ac:spMkLst>
        </pc:spChg>
        <pc:spChg chg="del mod">
          <ac:chgData name="yashraj devrat" userId="f3324d809a6ff44e" providerId="LiveId" clId="{AEB1EBC0-CA18-485D-8557-1728BEC2C17C}" dt="2023-09-01T17:26:24.028" v="510"/>
          <ac:spMkLst>
            <pc:docMk/>
            <pc:sldMk cId="3955574342" sldId="597"/>
            <ac:spMk id="11" creationId="{00000000-0000-0000-0000-000000000000}"/>
          </ac:spMkLst>
        </pc:spChg>
        <pc:spChg chg="del mod">
          <ac:chgData name="yashraj devrat" userId="f3324d809a6ff44e" providerId="LiveId" clId="{AEB1EBC0-CA18-485D-8557-1728BEC2C17C}" dt="2023-09-01T17:26:43.672" v="829"/>
          <ac:spMkLst>
            <pc:docMk/>
            <pc:sldMk cId="3955574342" sldId="597"/>
            <ac:spMk id="15" creationId="{00000000-0000-0000-0000-000000000000}"/>
          </ac:spMkLst>
        </pc:spChg>
        <pc:spChg chg="mod">
          <ac:chgData name="yashraj devrat" userId="f3324d809a6ff44e" providerId="LiveId" clId="{AEB1EBC0-CA18-485D-8557-1728BEC2C17C}" dt="2023-09-01T17:25:43.056" v="200"/>
          <ac:spMkLst>
            <pc:docMk/>
            <pc:sldMk cId="3955574342" sldId="597"/>
            <ac:spMk id="17" creationId="{00000000-0000-0000-0000-000000000000}"/>
          </ac:spMkLst>
        </pc:spChg>
        <pc:picChg chg="del">
          <ac:chgData name="yashraj devrat" userId="f3324d809a6ff44e" providerId="LiveId" clId="{AEB1EBC0-CA18-485D-8557-1728BEC2C17C}" dt="2023-09-01T17:38:23.318" v="1226" actId="21"/>
          <ac:picMkLst>
            <pc:docMk/>
            <pc:sldMk cId="3955574342" sldId="597"/>
            <ac:picMk id="4" creationId="{AEF875FC-3D34-4313-A48E-091A2AD82F9A}"/>
          </ac:picMkLst>
        </pc:picChg>
        <pc:picChg chg="del mod">
          <ac:chgData name="yashraj devrat" userId="f3324d809a6ff44e" providerId="LiveId" clId="{AEB1EBC0-CA18-485D-8557-1728BEC2C17C}" dt="2023-09-01T17:36:13.907" v="1195" actId="21"/>
          <ac:picMkLst>
            <pc:docMk/>
            <pc:sldMk cId="3955574342" sldId="597"/>
            <ac:picMk id="14" creationId="{00000000-0000-0000-0000-000000000000}"/>
          </ac:picMkLst>
        </pc:picChg>
        <pc:picChg chg="del mod">
          <ac:chgData name="yashraj devrat" userId="f3324d809a6ff44e" providerId="LiveId" clId="{AEB1EBC0-CA18-485D-8557-1728BEC2C17C}" dt="2023-09-01T17:38:26.231" v="1228" actId="21"/>
          <ac:picMkLst>
            <pc:docMk/>
            <pc:sldMk cId="3955574342" sldId="597"/>
            <ac:picMk id="16" creationId="{AEF875FC-3D34-4313-A48E-091A2AD82F9A}"/>
          </ac:picMkLst>
        </pc:picChg>
      </pc:sldChg>
      <pc:sldChg chg="delSp modSp mod">
        <pc:chgData name="yashraj devrat" userId="f3324d809a6ff44e" providerId="LiveId" clId="{AEB1EBC0-CA18-485D-8557-1728BEC2C17C}" dt="2023-09-01T17:37:59.268" v="1220" actId="21"/>
        <pc:sldMkLst>
          <pc:docMk/>
          <pc:sldMk cId="4143775643" sldId="598"/>
        </pc:sldMkLst>
        <pc:spChg chg="mod">
          <ac:chgData name="yashraj devrat" userId="f3324d809a6ff44e" providerId="LiveId" clId="{AEB1EBC0-CA18-485D-8557-1728BEC2C17C}" dt="2023-09-01T17:25:43.056" v="200"/>
          <ac:spMkLst>
            <pc:docMk/>
            <pc:sldMk cId="4143775643" sldId="598"/>
            <ac:spMk id="5" creationId="{00000000-0000-0000-0000-000000000000}"/>
          </ac:spMkLst>
        </pc:spChg>
        <pc:spChg chg="del mod">
          <ac:chgData name="yashraj devrat" userId="f3324d809a6ff44e" providerId="LiveId" clId="{AEB1EBC0-CA18-485D-8557-1728BEC2C17C}" dt="2023-09-01T17:26:24.029" v="512"/>
          <ac:spMkLst>
            <pc:docMk/>
            <pc:sldMk cId="4143775643" sldId="598"/>
            <ac:spMk id="11" creationId="{00000000-0000-0000-0000-000000000000}"/>
          </ac:spMkLst>
        </pc:spChg>
        <pc:spChg chg="del mod">
          <ac:chgData name="yashraj devrat" userId="f3324d809a6ff44e" providerId="LiveId" clId="{AEB1EBC0-CA18-485D-8557-1728BEC2C17C}" dt="2023-09-01T17:26:43.672" v="831"/>
          <ac:spMkLst>
            <pc:docMk/>
            <pc:sldMk cId="4143775643" sldId="598"/>
            <ac:spMk id="15" creationId="{00000000-0000-0000-0000-000000000000}"/>
          </ac:spMkLst>
        </pc:spChg>
        <pc:spChg chg="mod">
          <ac:chgData name="yashraj devrat" userId="f3324d809a6ff44e" providerId="LiveId" clId="{AEB1EBC0-CA18-485D-8557-1728BEC2C17C}" dt="2023-09-01T17:25:43.056" v="200"/>
          <ac:spMkLst>
            <pc:docMk/>
            <pc:sldMk cId="4143775643" sldId="598"/>
            <ac:spMk id="17" creationId="{00000000-0000-0000-0000-000000000000}"/>
          </ac:spMkLst>
        </pc:spChg>
        <pc:picChg chg="del">
          <ac:chgData name="yashraj devrat" userId="f3324d809a6ff44e" providerId="LiveId" clId="{AEB1EBC0-CA18-485D-8557-1728BEC2C17C}" dt="2023-09-01T17:37:59.268" v="1220" actId="21"/>
          <ac:picMkLst>
            <pc:docMk/>
            <pc:sldMk cId="4143775643" sldId="598"/>
            <ac:picMk id="4" creationId="{AEF875FC-3D34-4313-A48E-091A2AD82F9A}"/>
          </ac:picMkLst>
        </pc:picChg>
        <pc:picChg chg="del">
          <ac:chgData name="yashraj devrat" userId="f3324d809a6ff44e" providerId="LiveId" clId="{AEB1EBC0-CA18-485D-8557-1728BEC2C17C}" dt="2023-09-01T17:36:16.762" v="1196" actId="21"/>
          <ac:picMkLst>
            <pc:docMk/>
            <pc:sldMk cId="4143775643" sldId="598"/>
            <ac:picMk id="14" creationId="{00000000-0000-0000-0000-000000000000}"/>
          </ac:picMkLst>
        </pc:picChg>
        <pc:picChg chg="del mod">
          <ac:chgData name="yashraj devrat" userId="f3324d809a6ff44e" providerId="LiveId" clId="{AEB1EBC0-CA18-485D-8557-1728BEC2C17C}" dt="2023-09-01T17:37:51.585" v="1219" actId="21"/>
          <ac:picMkLst>
            <pc:docMk/>
            <pc:sldMk cId="4143775643" sldId="598"/>
            <ac:picMk id="16" creationId="{AEF875FC-3D34-4313-A48E-091A2AD82F9A}"/>
          </ac:picMkLst>
        </pc:picChg>
      </pc:sldChg>
      <pc:sldChg chg="delSp modSp mod">
        <pc:chgData name="yashraj devrat" userId="f3324d809a6ff44e" providerId="LiveId" clId="{AEB1EBC0-CA18-485D-8557-1728BEC2C17C}" dt="2023-09-01T17:37:43.645" v="1217" actId="21"/>
        <pc:sldMkLst>
          <pc:docMk/>
          <pc:sldMk cId="1695234736" sldId="599"/>
        </pc:sldMkLst>
        <pc:spChg chg="mod">
          <ac:chgData name="yashraj devrat" userId="f3324d809a6ff44e" providerId="LiveId" clId="{AEB1EBC0-CA18-485D-8557-1728BEC2C17C}" dt="2023-09-01T17:25:43.056" v="200"/>
          <ac:spMkLst>
            <pc:docMk/>
            <pc:sldMk cId="1695234736" sldId="599"/>
            <ac:spMk id="5" creationId="{00000000-0000-0000-0000-000000000000}"/>
          </ac:spMkLst>
        </pc:spChg>
        <pc:spChg chg="del mod">
          <ac:chgData name="yashraj devrat" userId="f3324d809a6ff44e" providerId="LiveId" clId="{AEB1EBC0-CA18-485D-8557-1728BEC2C17C}" dt="2023-09-01T17:26:24.029" v="514"/>
          <ac:spMkLst>
            <pc:docMk/>
            <pc:sldMk cId="1695234736" sldId="599"/>
            <ac:spMk id="11" creationId="{00000000-0000-0000-0000-000000000000}"/>
          </ac:spMkLst>
        </pc:spChg>
        <pc:spChg chg="del mod">
          <ac:chgData name="yashraj devrat" userId="f3324d809a6ff44e" providerId="LiveId" clId="{AEB1EBC0-CA18-485D-8557-1728BEC2C17C}" dt="2023-09-01T17:26:43.673" v="833"/>
          <ac:spMkLst>
            <pc:docMk/>
            <pc:sldMk cId="1695234736" sldId="599"/>
            <ac:spMk id="15" creationId="{00000000-0000-0000-0000-000000000000}"/>
          </ac:spMkLst>
        </pc:spChg>
        <pc:spChg chg="mod">
          <ac:chgData name="yashraj devrat" userId="f3324d809a6ff44e" providerId="LiveId" clId="{AEB1EBC0-CA18-485D-8557-1728BEC2C17C}" dt="2023-09-01T17:25:43.056" v="200"/>
          <ac:spMkLst>
            <pc:docMk/>
            <pc:sldMk cId="1695234736" sldId="599"/>
            <ac:spMk id="17" creationId="{00000000-0000-0000-0000-000000000000}"/>
          </ac:spMkLst>
        </pc:spChg>
        <pc:picChg chg="del">
          <ac:chgData name="yashraj devrat" userId="f3324d809a6ff44e" providerId="LiveId" clId="{AEB1EBC0-CA18-485D-8557-1728BEC2C17C}" dt="2023-09-01T17:37:40.945" v="1215" actId="21"/>
          <ac:picMkLst>
            <pc:docMk/>
            <pc:sldMk cId="1695234736" sldId="599"/>
            <ac:picMk id="4" creationId="{AEF875FC-3D34-4313-A48E-091A2AD82F9A}"/>
          </ac:picMkLst>
        </pc:picChg>
        <pc:picChg chg="del mod">
          <ac:chgData name="yashraj devrat" userId="f3324d809a6ff44e" providerId="LiveId" clId="{AEB1EBC0-CA18-485D-8557-1728BEC2C17C}" dt="2023-09-01T17:36:20.381" v="1198" actId="21"/>
          <ac:picMkLst>
            <pc:docMk/>
            <pc:sldMk cId="1695234736" sldId="599"/>
            <ac:picMk id="14" creationId="{00000000-0000-0000-0000-000000000000}"/>
          </ac:picMkLst>
        </pc:picChg>
        <pc:picChg chg="del mod">
          <ac:chgData name="yashraj devrat" userId="f3324d809a6ff44e" providerId="LiveId" clId="{AEB1EBC0-CA18-485D-8557-1728BEC2C17C}" dt="2023-09-01T17:37:43.645" v="1217" actId="21"/>
          <ac:picMkLst>
            <pc:docMk/>
            <pc:sldMk cId="1695234736" sldId="599"/>
            <ac:picMk id="16" creationId="{AEF875FC-3D34-4313-A48E-091A2AD82F9A}"/>
          </ac:picMkLst>
        </pc:picChg>
      </pc:sldChg>
      <pc:sldChg chg="delSp modSp mod">
        <pc:chgData name="yashraj devrat" userId="f3324d809a6ff44e" providerId="LiveId" clId="{AEB1EBC0-CA18-485D-8557-1728BEC2C17C}" dt="2023-09-01T17:37:36.735" v="1214" actId="21"/>
        <pc:sldMkLst>
          <pc:docMk/>
          <pc:sldMk cId="1888562081" sldId="600"/>
        </pc:sldMkLst>
        <pc:spChg chg="mod">
          <ac:chgData name="yashraj devrat" userId="f3324d809a6ff44e" providerId="LiveId" clId="{AEB1EBC0-CA18-485D-8557-1728BEC2C17C}" dt="2023-09-01T17:25:43.056" v="200"/>
          <ac:spMkLst>
            <pc:docMk/>
            <pc:sldMk cId="1888562081" sldId="600"/>
            <ac:spMk id="5" creationId="{00000000-0000-0000-0000-000000000000}"/>
          </ac:spMkLst>
        </pc:spChg>
        <pc:spChg chg="del mod">
          <ac:chgData name="yashraj devrat" userId="f3324d809a6ff44e" providerId="LiveId" clId="{AEB1EBC0-CA18-485D-8557-1728BEC2C17C}" dt="2023-09-01T17:26:24.030" v="516"/>
          <ac:spMkLst>
            <pc:docMk/>
            <pc:sldMk cId="1888562081" sldId="600"/>
            <ac:spMk id="11" creationId="{00000000-0000-0000-0000-000000000000}"/>
          </ac:spMkLst>
        </pc:spChg>
        <pc:spChg chg="del mod">
          <ac:chgData name="yashraj devrat" userId="f3324d809a6ff44e" providerId="LiveId" clId="{AEB1EBC0-CA18-485D-8557-1728BEC2C17C}" dt="2023-09-01T17:26:43.673" v="835"/>
          <ac:spMkLst>
            <pc:docMk/>
            <pc:sldMk cId="1888562081" sldId="600"/>
            <ac:spMk id="15" creationId="{00000000-0000-0000-0000-000000000000}"/>
          </ac:spMkLst>
        </pc:spChg>
        <pc:spChg chg="mod">
          <ac:chgData name="yashraj devrat" userId="f3324d809a6ff44e" providerId="LiveId" clId="{AEB1EBC0-CA18-485D-8557-1728BEC2C17C}" dt="2023-09-01T17:25:43.056" v="200"/>
          <ac:spMkLst>
            <pc:docMk/>
            <pc:sldMk cId="1888562081" sldId="600"/>
            <ac:spMk id="17" creationId="{00000000-0000-0000-0000-000000000000}"/>
          </ac:spMkLst>
        </pc:spChg>
        <pc:picChg chg="del">
          <ac:chgData name="yashraj devrat" userId="f3324d809a6ff44e" providerId="LiveId" clId="{AEB1EBC0-CA18-485D-8557-1728BEC2C17C}" dt="2023-09-01T17:37:36.735" v="1214" actId="21"/>
          <ac:picMkLst>
            <pc:docMk/>
            <pc:sldMk cId="1888562081" sldId="600"/>
            <ac:picMk id="4" creationId="{AEF875FC-3D34-4313-A48E-091A2AD82F9A}"/>
          </ac:picMkLst>
        </pc:picChg>
        <pc:picChg chg="del mod">
          <ac:chgData name="yashraj devrat" userId="f3324d809a6ff44e" providerId="LiveId" clId="{AEB1EBC0-CA18-485D-8557-1728BEC2C17C}" dt="2023-09-01T17:36:23.801" v="1200" actId="21"/>
          <ac:picMkLst>
            <pc:docMk/>
            <pc:sldMk cId="1888562081" sldId="600"/>
            <ac:picMk id="14" creationId="{00000000-0000-0000-0000-000000000000}"/>
          </ac:picMkLst>
        </pc:picChg>
        <pc:picChg chg="del mod">
          <ac:chgData name="yashraj devrat" userId="f3324d809a6ff44e" providerId="LiveId" clId="{AEB1EBC0-CA18-485D-8557-1728BEC2C17C}" dt="2023-09-01T17:37:31.684" v="1213" actId="21"/>
          <ac:picMkLst>
            <pc:docMk/>
            <pc:sldMk cId="1888562081" sldId="600"/>
            <ac:picMk id="16" creationId="{AEF875FC-3D34-4313-A48E-091A2AD82F9A}"/>
          </ac:picMkLst>
        </pc:picChg>
      </pc:sldChg>
      <pc:sldChg chg="delSp modSp mod">
        <pc:chgData name="yashraj devrat" userId="f3324d809a6ff44e" providerId="LiveId" clId="{AEB1EBC0-CA18-485D-8557-1728BEC2C17C}" dt="2023-09-01T17:37:08.647" v="1211" actId="21"/>
        <pc:sldMkLst>
          <pc:docMk/>
          <pc:sldMk cId="1373715559" sldId="601"/>
        </pc:sldMkLst>
        <pc:spChg chg="mod">
          <ac:chgData name="yashraj devrat" userId="f3324d809a6ff44e" providerId="LiveId" clId="{AEB1EBC0-CA18-485D-8557-1728BEC2C17C}" dt="2023-09-01T17:25:43.056" v="200"/>
          <ac:spMkLst>
            <pc:docMk/>
            <pc:sldMk cId="1373715559" sldId="601"/>
            <ac:spMk id="5" creationId="{00000000-0000-0000-0000-000000000000}"/>
          </ac:spMkLst>
        </pc:spChg>
        <pc:spChg chg="del mod">
          <ac:chgData name="yashraj devrat" userId="f3324d809a6ff44e" providerId="LiveId" clId="{AEB1EBC0-CA18-485D-8557-1728BEC2C17C}" dt="2023-09-01T17:26:24.030" v="518"/>
          <ac:spMkLst>
            <pc:docMk/>
            <pc:sldMk cId="1373715559" sldId="601"/>
            <ac:spMk id="11" creationId="{00000000-0000-0000-0000-000000000000}"/>
          </ac:spMkLst>
        </pc:spChg>
        <pc:spChg chg="del mod">
          <ac:chgData name="yashraj devrat" userId="f3324d809a6ff44e" providerId="LiveId" clId="{AEB1EBC0-CA18-485D-8557-1728BEC2C17C}" dt="2023-09-01T17:26:43.674" v="837"/>
          <ac:spMkLst>
            <pc:docMk/>
            <pc:sldMk cId="1373715559" sldId="601"/>
            <ac:spMk id="15" creationId="{00000000-0000-0000-0000-000000000000}"/>
          </ac:spMkLst>
        </pc:spChg>
        <pc:spChg chg="mod">
          <ac:chgData name="yashraj devrat" userId="f3324d809a6ff44e" providerId="LiveId" clId="{AEB1EBC0-CA18-485D-8557-1728BEC2C17C}" dt="2023-09-01T17:25:43.056" v="200"/>
          <ac:spMkLst>
            <pc:docMk/>
            <pc:sldMk cId="1373715559" sldId="601"/>
            <ac:spMk id="17" creationId="{00000000-0000-0000-0000-000000000000}"/>
          </ac:spMkLst>
        </pc:spChg>
        <pc:picChg chg="del">
          <ac:chgData name="yashraj devrat" userId="f3324d809a6ff44e" providerId="LiveId" clId="{AEB1EBC0-CA18-485D-8557-1728BEC2C17C}" dt="2023-09-01T17:37:05.796" v="1209" actId="21"/>
          <ac:picMkLst>
            <pc:docMk/>
            <pc:sldMk cId="1373715559" sldId="601"/>
            <ac:picMk id="4" creationId="{AEF875FC-3D34-4313-A48E-091A2AD82F9A}"/>
          </ac:picMkLst>
        </pc:picChg>
        <pc:picChg chg="del mod">
          <ac:chgData name="yashraj devrat" userId="f3324d809a6ff44e" providerId="LiveId" clId="{AEB1EBC0-CA18-485D-8557-1728BEC2C17C}" dt="2023-09-01T17:36:27.040" v="1202" actId="21"/>
          <ac:picMkLst>
            <pc:docMk/>
            <pc:sldMk cId="1373715559" sldId="601"/>
            <ac:picMk id="14" creationId="{00000000-0000-0000-0000-000000000000}"/>
          </ac:picMkLst>
        </pc:picChg>
        <pc:picChg chg="del mod">
          <ac:chgData name="yashraj devrat" userId="f3324d809a6ff44e" providerId="LiveId" clId="{AEB1EBC0-CA18-485D-8557-1728BEC2C17C}" dt="2023-09-01T17:37:08.647" v="1211" actId="21"/>
          <ac:picMkLst>
            <pc:docMk/>
            <pc:sldMk cId="1373715559" sldId="601"/>
            <ac:picMk id="16" creationId="{AEF875FC-3D34-4313-A48E-091A2AD82F9A}"/>
          </ac:picMkLst>
        </pc:picChg>
      </pc:sldChg>
      <pc:sldChg chg="delSp modSp mod">
        <pc:chgData name="yashraj devrat" userId="f3324d809a6ff44e" providerId="LiveId" clId="{AEB1EBC0-CA18-485D-8557-1728BEC2C17C}" dt="2023-09-01T17:51:16.635" v="1259" actId="20577"/>
        <pc:sldMkLst>
          <pc:docMk/>
          <pc:sldMk cId="3670915015" sldId="602"/>
        </pc:sldMkLst>
        <pc:spChg chg="mod">
          <ac:chgData name="yashraj devrat" userId="f3324d809a6ff44e" providerId="LiveId" clId="{AEB1EBC0-CA18-485D-8557-1728BEC2C17C}" dt="2023-09-01T17:51:16.635" v="1259" actId="20577"/>
          <ac:spMkLst>
            <pc:docMk/>
            <pc:sldMk cId="3670915015" sldId="602"/>
            <ac:spMk id="3" creationId="{00000000-0000-0000-0000-000000000000}"/>
          </ac:spMkLst>
        </pc:spChg>
        <pc:spChg chg="mod">
          <ac:chgData name="yashraj devrat" userId="f3324d809a6ff44e" providerId="LiveId" clId="{AEB1EBC0-CA18-485D-8557-1728BEC2C17C}" dt="2023-09-01T17:25:43.056" v="200"/>
          <ac:spMkLst>
            <pc:docMk/>
            <pc:sldMk cId="3670915015" sldId="602"/>
            <ac:spMk id="5" creationId="{00000000-0000-0000-0000-000000000000}"/>
          </ac:spMkLst>
        </pc:spChg>
        <pc:spChg chg="del mod">
          <ac:chgData name="yashraj devrat" userId="f3324d809a6ff44e" providerId="LiveId" clId="{AEB1EBC0-CA18-485D-8557-1728BEC2C17C}" dt="2023-09-01T17:26:24.030" v="520"/>
          <ac:spMkLst>
            <pc:docMk/>
            <pc:sldMk cId="3670915015" sldId="602"/>
            <ac:spMk id="11" creationId="{00000000-0000-0000-0000-000000000000}"/>
          </ac:spMkLst>
        </pc:spChg>
        <pc:spChg chg="del mod">
          <ac:chgData name="yashraj devrat" userId="f3324d809a6ff44e" providerId="LiveId" clId="{AEB1EBC0-CA18-485D-8557-1728BEC2C17C}" dt="2023-09-01T17:26:43.674" v="839"/>
          <ac:spMkLst>
            <pc:docMk/>
            <pc:sldMk cId="3670915015" sldId="602"/>
            <ac:spMk id="15" creationId="{00000000-0000-0000-0000-000000000000}"/>
          </ac:spMkLst>
        </pc:spChg>
        <pc:spChg chg="mod">
          <ac:chgData name="yashraj devrat" userId="f3324d809a6ff44e" providerId="LiveId" clId="{AEB1EBC0-CA18-485D-8557-1728BEC2C17C}" dt="2023-09-01T17:25:43.056" v="200"/>
          <ac:spMkLst>
            <pc:docMk/>
            <pc:sldMk cId="3670915015" sldId="602"/>
            <ac:spMk id="17" creationId="{00000000-0000-0000-0000-000000000000}"/>
          </ac:spMkLst>
        </pc:spChg>
        <pc:picChg chg="del">
          <ac:chgData name="yashraj devrat" userId="f3324d809a6ff44e" providerId="LiveId" clId="{AEB1EBC0-CA18-485D-8557-1728BEC2C17C}" dt="2023-09-01T17:36:59.389" v="1208" actId="21"/>
          <ac:picMkLst>
            <pc:docMk/>
            <pc:sldMk cId="3670915015" sldId="602"/>
            <ac:picMk id="4" creationId="{AEF875FC-3D34-4313-A48E-091A2AD82F9A}"/>
          </ac:picMkLst>
        </pc:picChg>
        <pc:picChg chg="del">
          <ac:chgData name="yashraj devrat" userId="f3324d809a6ff44e" providerId="LiveId" clId="{AEB1EBC0-CA18-485D-8557-1728BEC2C17C}" dt="2023-09-01T17:36:57.972" v="1207" actId="21"/>
          <ac:picMkLst>
            <pc:docMk/>
            <pc:sldMk cId="3670915015" sldId="602"/>
            <ac:picMk id="13" creationId="{00000000-0000-0000-0000-000000000000}"/>
          </ac:picMkLst>
        </pc:picChg>
        <pc:picChg chg="del mod">
          <ac:chgData name="yashraj devrat" userId="f3324d809a6ff44e" providerId="LiveId" clId="{AEB1EBC0-CA18-485D-8557-1728BEC2C17C}" dt="2023-09-01T17:36:29.544" v="1204" actId="21"/>
          <ac:picMkLst>
            <pc:docMk/>
            <pc:sldMk cId="3670915015" sldId="602"/>
            <ac:picMk id="14" creationId="{00000000-0000-0000-0000-000000000000}"/>
          </ac:picMkLst>
        </pc:picChg>
        <pc:picChg chg="del mod">
          <ac:chgData name="yashraj devrat" userId="f3324d809a6ff44e" providerId="LiveId" clId="{AEB1EBC0-CA18-485D-8557-1728BEC2C17C}" dt="2023-09-01T17:36:53.566" v="1206" actId="21"/>
          <ac:picMkLst>
            <pc:docMk/>
            <pc:sldMk cId="3670915015" sldId="602"/>
            <ac:picMk id="16" creationId="{AEF875FC-3D34-4313-A48E-091A2AD82F9A}"/>
          </ac:picMkLst>
        </pc:picChg>
      </pc:sldChg>
      <pc:sldChg chg="delSp modSp mod">
        <pc:chgData name="yashraj devrat" userId="f3324d809a6ff44e" providerId="LiveId" clId="{AEB1EBC0-CA18-485D-8557-1728BEC2C17C}" dt="2023-09-01T17:32:52.168" v="1054" actId="21"/>
        <pc:sldMkLst>
          <pc:docMk/>
          <pc:sldMk cId="1175054626" sldId="603"/>
        </pc:sldMkLst>
        <pc:spChg chg="del mod">
          <ac:chgData name="yashraj devrat" userId="f3324d809a6ff44e" providerId="LiveId" clId="{AEB1EBC0-CA18-485D-8557-1728BEC2C17C}" dt="2023-09-01T17:26:23.998" v="368"/>
          <ac:spMkLst>
            <pc:docMk/>
            <pc:sldMk cId="1175054626" sldId="603"/>
            <ac:spMk id="6" creationId="{00000000-0000-0000-0000-000000000000}"/>
          </ac:spMkLst>
        </pc:spChg>
        <pc:spChg chg="del mod">
          <ac:chgData name="yashraj devrat" userId="f3324d809a6ff44e" providerId="LiveId" clId="{AEB1EBC0-CA18-485D-8557-1728BEC2C17C}" dt="2023-09-01T17:26:43.639" v="687"/>
          <ac:spMkLst>
            <pc:docMk/>
            <pc:sldMk cId="1175054626" sldId="603"/>
            <ac:spMk id="8" creationId="{00000000-0000-0000-0000-000000000000}"/>
          </ac:spMkLst>
        </pc:spChg>
        <pc:spChg chg="mod">
          <ac:chgData name="yashraj devrat" userId="f3324d809a6ff44e" providerId="LiveId" clId="{AEB1EBC0-CA18-485D-8557-1728BEC2C17C}" dt="2023-09-01T17:25:43.056" v="200"/>
          <ac:spMkLst>
            <pc:docMk/>
            <pc:sldMk cId="1175054626" sldId="603"/>
            <ac:spMk id="10" creationId="{00000000-0000-0000-0000-000000000000}"/>
          </ac:spMkLst>
        </pc:spChg>
        <pc:picChg chg="del mod">
          <ac:chgData name="yashraj devrat" userId="f3324d809a6ff44e" providerId="LiveId" clId="{AEB1EBC0-CA18-485D-8557-1728BEC2C17C}" dt="2023-09-01T17:32:52.168" v="1054" actId="21"/>
          <ac:picMkLst>
            <pc:docMk/>
            <pc:sldMk cId="1175054626" sldId="603"/>
            <ac:picMk id="7" creationId="{00000000-0000-0000-0000-000000000000}"/>
          </ac:picMkLst>
        </pc:picChg>
      </pc:sldChg>
      <pc:sldChg chg="delSp modSp mod">
        <pc:chgData name="yashraj devrat" userId="f3324d809a6ff44e" providerId="LiveId" clId="{AEB1EBC0-CA18-485D-8557-1728BEC2C17C}" dt="2023-09-01T17:32:54.218" v="1055" actId="21"/>
        <pc:sldMkLst>
          <pc:docMk/>
          <pc:sldMk cId="3136422455" sldId="604"/>
        </pc:sldMkLst>
        <pc:spChg chg="del mod">
          <ac:chgData name="yashraj devrat" userId="f3324d809a6ff44e" providerId="LiveId" clId="{AEB1EBC0-CA18-485D-8557-1728BEC2C17C}" dt="2023-09-01T17:26:23.999" v="370"/>
          <ac:spMkLst>
            <pc:docMk/>
            <pc:sldMk cId="3136422455" sldId="604"/>
            <ac:spMk id="5" creationId="{00000000-0000-0000-0000-000000000000}"/>
          </ac:spMkLst>
        </pc:spChg>
        <pc:spChg chg="del mod">
          <ac:chgData name="yashraj devrat" userId="f3324d809a6ff44e" providerId="LiveId" clId="{AEB1EBC0-CA18-485D-8557-1728BEC2C17C}" dt="2023-09-01T17:26:43.640" v="689"/>
          <ac:spMkLst>
            <pc:docMk/>
            <pc:sldMk cId="3136422455" sldId="604"/>
            <ac:spMk id="7" creationId="{00000000-0000-0000-0000-000000000000}"/>
          </ac:spMkLst>
        </pc:spChg>
        <pc:spChg chg="mod">
          <ac:chgData name="yashraj devrat" userId="f3324d809a6ff44e" providerId="LiveId" clId="{AEB1EBC0-CA18-485D-8557-1728BEC2C17C}" dt="2023-09-01T17:25:43.056" v="200"/>
          <ac:spMkLst>
            <pc:docMk/>
            <pc:sldMk cId="3136422455" sldId="604"/>
            <ac:spMk id="9" creationId="{00000000-0000-0000-0000-000000000000}"/>
          </ac:spMkLst>
        </pc:spChg>
        <pc:picChg chg="del">
          <ac:chgData name="yashraj devrat" userId="f3324d809a6ff44e" providerId="LiveId" clId="{AEB1EBC0-CA18-485D-8557-1728BEC2C17C}" dt="2023-09-01T17:32:54.218" v="1055" actId="21"/>
          <ac:picMkLst>
            <pc:docMk/>
            <pc:sldMk cId="3136422455" sldId="604"/>
            <ac:picMk id="6" creationId="{00000000-0000-0000-0000-000000000000}"/>
          </ac:picMkLst>
        </pc:picChg>
      </pc:sldChg>
      <pc:sldChg chg="delSp modSp mod">
        <pc:chgData name="yashraj devrat" userId="f3324d809a6ff44e" providerId="LiveId" clId="{AEB1EBC0-CA18-485D-8557-1728BEC2C17C}" dt="2023-09-01T17:32:56.324" v="1057" actId="21"/>
        <pc:sldMkLst>
          <pc:docMk/>
          <pc:sldMk cId="1960934567" sldId="605"/>
        </pc:sldMkLst>
        <pc:spChg chg="del mod">
          <ac:chgData name="yashraj devrat" userId="f3324d809a6ff44e" providerId="LiveId" clId="{AEB1EBC0-CA18-485D-8557-1728BEC2C17C}" dt="2023-09-01T17:26:23.999" v="372"/>
          <ac:spMkLst>
            <pc:docMk/>
            <pc:sldMk cId="1960934567" sldId="605"/>
            <ac:spMk id="5" creationId="{00000000-0000-0000-0000-000000000000}"/>
          </ac:spMkLst>
        </pc:spChg>
        <pc:spChg chg="del mod">
          <ac:chgData name="yashraj devrat" userId="f3324d809a6ff44e" providerId="LiveId" clId="{AEB1EBC0-CA18-485D-8557-1728BEC2C17C}" dt="2023-09-01T17:26:43.640" v="691"/>
          <ac:spMkLst>
            <pc:docMk/>
            <pc:sldMk cId="1960934567" sldId="605"/>
            <ac:spMk id="7" creationId="{00000000-0000-0000-0000-000000000000}"/>
          </ac:spMkLst>
        </pc:spChg>
        <pc:spChg chg="mod">
          <ac:chgData name="yashraj devrat" userId="f3324d809a6ff44e" providerId="LiveId" clId="{AEB1EBC0-CA18-485D-8557-1728BEC2C17C}" dt="2023-09-01T17:25:43.056" v="200"/>
          <ac:spMkLst>
            <pc:docMk/>
            <pc:sldMk cId="1960934567" sldId="605"/>
            <ac:spMk id="9" creationId="{00000000-0000-0000-0000-000000000000}"/>
          </ac:spMkLst>
        </pc:spChg>
        <pc:picChg chg="del mod">
          <ac:chgData name="yashraj devrat" userId="f3324d809a6ff44e" providerId="LiveId" clId="{AEB1EBC0-CA18-485D-8557-1728BEC2C17C}" dt="2023-09-01T17:32:56.324" v="1057" actId="21"/>
          <ac:picMkLst>
            <pc:docMk/>
            <pc:sldMk cId="1960934567" sldId="605"/>
            <ac:picMk id="6" creationId="{00000000-0000-0000-0000-000000000000}"/>
          </ac:picMkLst>
        </pc:picChg>
      </pc:sldChg>
      <pc:sldChg chg="delSp modSp mod">
        <pc:chgData name="yashraj devrat" userId="f3324d809a6ff44e" providerId="LiveId" clId="{AEB1EBC0-CA18-485D-8557-1728BEC2C17C}" dt="2023-09-01T17:32:58.512" v="1059" actId="21"/>
        <pc:sldMkLst>
          <pc:docMk/>
          <pc:sldMk cId="388925138" sldId="606"/>
        </pc:sldMkLst>
        <pc:spChg chg="del mod">
          <ac:chgData name="yashraj devrat" userId="f3324d809a6ff44e" providerId="LiveId" clId="{AEB1EBC0-CA18-485D-8557-1728BEC2C17C}" dt="2023-09-01T17:26:23.999" v="374"/>
          <ac:spMkLst>
            <pc:docMk/>
            <pc:sldMk cId="388925138" sldId="606"/>
            <ac:spMk id="7" creationId="{00000000-0000-0000-0000-000000000000}"/>
          </ac:spMkLst>
        </pc:spChg>
        <pc:spChg chg="del mod">
          <ac:chgData name="yashraj devrat" userId="f3324d809a6ff44e" providerId="LiveId" clId="{AEB1EBC0-CA18-485D-8557-1728BEC2C17C}" dt="2023-09-01T17:26:43.641" v="693"/>
          <ac:spMkLst>
            <pc:docMk/>
            <pc:sldMk cId="388925138" sldId="606"/>
            <ac:spMk id="9" creationId="{00000000-0000-0000-0000-000000000000}"/>
          </ac:spMkLst>
        </pc:spChg>
        <pc:spChg chg="mod">
          <ac:chgData name="yashraj devrat" userId="f3324d809a6ff44e" providerId="LiveId" clId="{AEB1EBC0-CA18-485D-8557-1728BEC2C17C}" dt="2023-09-01T17:25:43.056" v="200"/>
          <ac:spMkLst>
            <pc:docMk/>
            <pc:sldMk cId="388925138" sldId="606"/>
            <ac:spMk id="11" creationId="{00000000-0000-0000-0000-000000000000}"/>
          </ac:spMkLst>
        </pc:spChg>
        <pc:picChg chg="del mod">
          <ac:chgData name="yashraj devrat" userId="f3324d809a6ff44e" providerId="LiveId" clId="{AEB1EBC0-CA18-485D-8557-1728BEC2C17C}" dt="2023-09-01T17:32:58.512" v="1059" actId="21"/>
          <ac:picMkLst>
            <pc:docMk/>
            <pc:sldMk cId="388925138" sldId="606"/>
            <ac:picMk id="8" creationId="{00000000-0000-0000-0000-000000000000}"/>
          </ac:picMkLst>
        </pc:picChg>
      </pc:sldChg>
      <pc:sldChg chg="delSp modSp mod">
        <pc:chgData name="yashraj devrat" userId="f3324d809a6ff44e" providerId="LiveId" clId="{AEB1EBC0-CA18-485D-8557-1728BEC2C17C}" dt="2023-09-01T17:33:01.256" v="1061" actId="21"/>
        <pc:sldMkLst>
          <pc:docMk/>
          <pc:sldMk cId="728736494" sldId="607"/>
        </pc:sldMkLst>
        <pc:spChg chg="del mod">
          <ac:chgData name="yashraj devrat" userId="f3324d809a6ff44e" providerId="LiveId" clId="{AEB1EBC0-CA18-485D-8557-1728BEC2C17C}" dt="2023-09-01T17:26:24" v="376"/>
          <ac:spMkLst>
            <pc:docMk/>
            <pc:sldMk cId="728736494" sldId="607"/>
            <ac:spMk id="6" creationId="{00000000-0000-0000-0000-000000000000}"/>
          </ac:spMkLst>
        </pc:spChg>
        <pc:spChg chg="del mod">
          <ac:chgData name="yashraj devrat" userId="f3324d809a6ff44e" providerId="LiveId" clId="{AEB1EBC0-CA18-485D-8557-1728BEC2C17C}" dt="2023-09-01T17:26:43.641" v="695"/>
          <ac:spMkLst>
            <pc:docMk/>
            <pc:sldMk cId="728736494" sldId="607"/>
            <ac:spMk id="8" creationId="{00000000-0000-0000-0000-000000000000}"/>
          </ac:spMkLst>
        </pc:spChg>
        <pc:spChg chg="mod">
          <ac:chgData name="yashraj devrat" userId="f3324d809a6ff44e" providerId="LiveId" clId="{AEB1EBC0-CA18-485D-8557-1728BEC2C17C}" dt="2023-09-01T17:25:43.056" v="200"/>
          <ac:spMkLst>
            <pc:docMk/>
            <pc:sldMk cId="728736494" sldId="607"/>
            <ac:spMk id="10" creationId="{00000000-0000-0000-0000-000000000000}"/>
          </ac:spMkLst>
        </pc:spChg>
        <pc:picChg chg="del mod">
          <ac:chgData name="yashraj devrat" userId="f3324d809a6ff44e" providerId="LiveId" clId="{AEB1EBC0-CA18-485D-8557-1728BEC2C17C}" dt="2023-09-01T17:33:01.256" v="1061" actId="21"/>
          <ac:picMkLst>
            <pc:docMk/>
            <pc:sldMk cId="728736494" sldId="607"/>
            <ac:picMk id="7" creationId="{00000000-0000-0000-0000-000000000000}"/>
          </ac:picMkLst>
        </pc:picChg>
      </pc:sldChg>
      <pc:sldChg chg="delSp modSp mod">
        <pc:chgData name="yashraj devrat" userId="f3324d809a6ff44e" providerId="LiveId" clId="{AEB1EBC0-CA18-485D-8557-1728BEC2C17C}" dt="2023-09-01T17:33:03.204" v="1063" actId="21"/>
        <pc:sldMkLst>
          <pc:docMk/>
          <pc:sldMk cId="505505846" sldId="608"/>
        </pc:sldMkLst>
        <pc:spChg chg="del mod">
          <ac:chgData name="yashraj devrat" userId="f3324d809a6ff44e" providerId="LiveId" clId="{AEB1EBC0-CA18-485D-8557-1728BEC2C17C}" dt="2023-09-01T17:26:24" v="378"/>
          <ac:spMkLst>
            <pc:docMk/>
            <pc:sldMk cId="505505846" sldId="608"/>
            <ac:spMk id="6" creationId="{00000000-0000-0000-0000-000000000000}"/>
          </ac:spMkLst>
        </pc:spChg>
        <pc:spChg chg="del mod">
          <ac:chgData name="yashraj devrat" userId="f3324d809a6ff44e" providerId="LiveId" clId="{AEB1EBC0-CA18-485D-8557-1728BEC2C17C}" dt="2023-09-01T17:26:43.642" v="697"/>
          <ac:spMkLst>
            <pc:docMk/>
            <pc:sldMk cId="505505846" sldId="608"/>
            <ac:spMk id="8" creationId="{00000000-0000-0000-0000-000000000000}"/>
          </ac:spMkLst>
        </pc:spChg>
        <pc:spChg chg="mod">
          <ac:chgData name="yashraj devrat" userId="f3324d809a6ff44e" providerId="LiveId" clId="{AEB1EBC0-CA18-485D-8557-1728BEC2C17C}" dt="2023-09-01T17:25:43.056" v="200"/>
          <ac:spMkLst>
            <pc:docMk/>
            <pc:sldMk cId="505505846" sldId="608"/>
            <ac:spMk id="10" creationId="{00000000-0000-0000-0000-000000000000}"/>
          </ac:spMkLst>
        </pc:spChg>
        <pc:picChg chg="del mod">
          <ac:chgData name="yashraj devrat" userId="f3324d809a6ff44e" providerId="LiveId" clId="{AEB1EBC0-CA18-485D-8557-1728BEC2C17C}" dt="2023-09-01T17:33:03.204" v="1063" actId="21"/>
          <ac:picMkLst>
            <pc:docMk/>
            <pc:sldMk cId="505505846" sldId="608"/>
            <ac:picMk id="7" creationId="{00000000-0000-0000-0000-000000000000}"/>
          </ac:picMkLst>
        </pc:picChg>
      </pc:sldChg>
      <pc:sldChg chg="delSp modSp mod">
        <pc:chgData name="yashraj devrat" userId="f3324d809a6ff44e" providerId="LiveId" clId="{AEB1EBC0-CA18-485D-8557-1728BEC2C17C}" dt="2023-09-01T17:33:05.017" v="1065" actId="21"/>
        <pc:sldMkLst>
          <pc:docMk/>
          <pc:sldMk cId="2740610415" sldId="609"/>
        </pc:sldMkLst>
        <pc:spChg chg="del mod">
          <ac:chgData name="yashraj devrat" userId="f3324d809a6ff44e" providerId="LiveId" clId="{AEB1EBC0-CA18-485D-8557-1728BEC2C17C}" dt="2023-09-01T17:26:24.001" v="380"/>
          <ac:spMkLst>
            <pc:docMk/>
            <pc:sldMk cId="2740610415" sldId="609"/>
            <ac:spMk id="6" creationId="{00000000-0000-0000-0000-000000000000}"/>
          </ac:spMkLst>
        </pc:spChg>
        <pc:spChg chg="del mod">
          <ac:chgData name="yashraj devrat" userId="f3324d809a6ff44e" providerId="LiveId" clId="{AEB1EBC0-CA18-485D-8557-1728BEC2C17C}" dt="2023-09-01T17:26:43.642" v="699"/>
          <ac:spMkLst>
            <pc:docMk/>
            <pc:sldMk cId="2740610415" sldId="609"/>
            <ac:spMk id="8" creationId="{00000000-0000-0000-0000-000000000000}"/>
          </ac:spMkLst>
        </pc:spChg>
        <pc:spChg chg="mod">
          <ac:chgData name="yashraj devrat" userId="f3324d809a6ff44e" providerId="LiveId" clId="{AEB1EBC0-CA18-485D-8557-1728BEC2C17C}" dt="2023-09-01T17:25:43.056" v="200"/>
          <ac:spMkLst>
            <pc:docMk/>
            <pc:sldMk cId="2740610415" sldId="609"/>
            <ac:spMk id="10" creationId="{00000000-0000-0000-0000-000000000000}"/>
          </ac:spMkLst>
        </pc:spChg>
        <pc:picChg chg="del mod">
          <ac:chgData name="yashraj devrat" userId="f3324d809a6ff44e" providerId="LiveId" clId="{AEB1EBC0-CA18-485D-8557-1728BEC2C17C}" dt="2023-09-01T17:33:05.017" v="1065" actId="21"/>
          <ac:picMkLst>
            <pc:docMk/>
            <pc:sldMk cId="2740610415" sldId="609"/>
            <ac:picMk id="7" creationId="{00000000-0000-0000-0000-000000000000}"/>
          </ac:picMkLst>
        </pc:picChg>
      </pc:sldChg>
      <pc:sldChg chg="delSp modSp mod">
        <pc:chgData name="yashraj devrat" userId="f3324d809a6ff44e" providerId="LiveId" clId="{AEB1EBC0-CA18-485D-8557-1728BEC2C17C}" dt="2023-09-01T17:33:06.902" v="1066" actId="21"/>
        <pc:sldMkLst>
          <pc:docMk/>
          <pc:sldMk cId="4150471176" sldId="610"/>
        </pc:sldMkLst>
        <pc:spChg chg="del mod">
          <ac:chgData name="yashraj devrat" userId="f3324d809a6ff44e" providerId="LiveId" clId="{AEB1EBC0-CA18-485D-8557-1728BEC2C17C}" dt="2023-09-01T17:26:24.001" v="382"/>
          <ac:spMkLst>
            <pc:docMk/>
            <pc:sldMk cId="4150471176" sldId="610"/>
            <ac:spMk id="6" creationId="{00000000-0000-0000-0000-000000000000}"/>
          </ac:spMkLst>
        </pc:spChg>
        <pc:spChg chg="del mod">
          <ac:chgData name="yashraj devrat" userId="f3324d809a6ff44e" providerId="LiveId" clId="{AEB1EBC0-CA18-485D-8557-1728BEC2C17C}" dt="2023-09-01T17:26:43.643" v="701"/>
          <ac:spMkLst>
            <pc:docMk/>
            <pc:sldMk cId="4150471176" sldId="610"/>
            <ac:spMk id="8" creationId="{00000000-0000-0000-0000-000000000000}"/>
          </ac:spMkLst>
        </pc:spChg>
        <pc:spChg chg="mod">
          <ac:chgData name="yashraj devrat" userId="f3324d809a6ff44e" providerId="LiveId" clId="{AEB1EBC0-CA18-485D-8557-1728BEC2C17C}" dt="2023-09-01T17:25:43.056" v="200"/>
          <ac:spMkLst>
            <pc:docMk/>
            <pc:sldMk cId="4150471176" sldId="610"/>
            <ac:spMk id="10" creationId="{00000000-0000-0000-0000-000000000000}"/>
          </ac:spMkLst>
        </pc:spChg>
        <pc:picChg chg="del">
          <ac:chgData name="yashraj devrat" userId="f3324d809a6ff44e" providerId="LiveId" clId="{AEB1EBC0-CA18-485D-8557-1728BEC2C17C}" dt="2023-09-01T17:33:06.902" v="1066" actId="21"/>
          <ac:picMkLst>
            <pc:docMk/>
            <pc:sldMk cId="4150471176" sldId="610"/>
            <ac:picMk id="7" creationId="{00000000-0000-0000-0000-000000000000}"/>
          </ac:picMkLst>
        </pc:picChg>
      </pc:sldChg>
      <pc:sldChg chg="delSp modSp mod">
        <pc:chgData name="yashraj devrat" userId="f3324d809a6ff44e" providerId="LiveId" clId="{AEB1EBC0-CA18-485D-8557-1728BEC2C17C}" dt="2023-09-01T17:33:32.104" v="1083" actId="21"/>
        <pc:sldMkLst>
          <pc:docMk/>
          <pc:sldMk cId="2812568289" sldId="611"/>
        </pc:sldMkLst>
        <pc:spChg chg="del mod">
          <ac:chgData name="yashraj devrat" userId="f3324d809a6ff44e" providerId="LiveId" clId="{AEB1EBC0-CA18-485D-8557-1728BEC2C17C}" dt="2023-09-01T17:26:24.006" v="402"/>
          <ac:spMkLst>
            <pc:docMk/>
            <pc:sldMk cId="2812568289" sldId="611"/>
            <ac:spMk id="5" creationId="{00000000-0000-0000-0000-000000000000}"/>
          </ac:spMkLst>
        </pc:spChg>
        <pc:spChg chg="del mod">
          <ac:chgData name="yashraj devrat" userId="f3324d809a6ff44e" providerId="LiveId" clId="{AEB1EBC0-CA18-485D-8557-1728BEC2C17C}" dt="2023-09-01T17:26:43.648" v="721"/>
          <ac:spMkLst>
            <pc:docMk/>
            <pc:sldMk cId="2812568289" sldId="611"/>
            <ac:spMk id="7" creationId="{00000000-0000-0000-0000-000000000000}"/>
          </ac:spMkLst>
        </pc:spChg>
        <pc:spChg chg="mod">
          <ac:chgData name="yashraj devrat" userId="f3324d809a6ff44e" providerId="LiveId" clId="{AEB1EBC0-CA18-485D-8557-1728BEC2C17C}" dt="2023-09-01T17:25:43.056" v="200"/>
          <ac:spMkLst>
            <pc:docMk/>
            <pc:sldMk cId="2812568289" sldId="611"/>
            <ac:spMk id="9" creationId="{00000000-0000-0000-0000-000000000000}"/>
          </ac:spMkLst>
        </pc:spChg>
        <pc:picChg chg="del mod">
          <ac:chgData name="yashraj devrat" userId="f3324d809a6ff44e" providerId="LiveId" clId="{AEB1EBC0-CA18-485D-8557-1728BEC2C17C}" dt="2023-09-01T17:33:32.104" v="1083" actId="21"/>
          <ac:picMkLst>
            <pc:docMk/>
            <pc:sldMk cId="2812568289" sldId="611"/>
            <ac:picMk id="6" creationId="{00000000-0000-0000-0000-000000000000}"/>
          </ac:picMkLst>
        </pc:picChg>
      </pc:sldChg>
      <pc:sldChg chg="delSp modSp mod">
        <pc:chgData name="yashraj devrat" userId="f3324d809a6ff44e" providerId="LiveId" clId="{AEB1EBC0-CA18-485D-8557-1728BEC2C17C}" dt="2023-09-01T17:33:11.327" v="1068" actId="21"/>
        <pc:sldMkLst>
          <pc:docMk/>
          <pc:sldMk cId="865545735" sldId="615"/>
        </pc:sldMkLst>
        <pc:spChg chg="del mod">
          <ac:chgData name="yashraj devrat" userId="f3324d809a6ff44e" providerId="LiveId" clId="{AEB1EBC0-CA18-485D-8557-1728BEC2C17C}" dt="2023-09-01T17:26:24.002" v="384"/>
          <ac:spMkLst>
            <pc:docMk/>
            <pc:sldMk cId="865545735" sldId="615"/>
            <ac:spMk id="22" creationId="{00000000-0000-0000-0000-000000000000}"/>
          </ac:spMkLst>
        </pc:spChg>
        <pc:spChg chg="del mod">
          <ac:chgData name="yashraj devrat" userId="f3324d809a6ff44e" providerId="LiveId" clId="{AEB1EBC0-CA18-485D-8557-1728BEC2C17C}" dt="2023-09-01T17:26:43.643" v="703"/>
          <ac:spMkLst>
            <pc:docMk/>
            <pc:sldMk cId="865545735" sldId="615"/>
            <ac:spMk id="24" creationId="{00000000-0000-0000-0000-000000000000}"/>
          </ac:spMkLst>
        </pc:spChg>
        <pc:spChg chg="mod">
          <ac:chgData name="yashraj devrat" userId="f3324d809a6ff44e" providerId="LiveId" clId="{AEB1EBC0-CA18-485D-8557-1728BEC2C17C}" dt="2023-09-01T17:25:43.056" v="200"/>
          <ac:spMkLst>
            <pc:docMk/>
            <pc:sldMk cId="865545735" sldId="615"/>
            <ac:spMk id="26" creationId="{00000000-0000-0000-0000-000000000000}"/>
          </ac:spMkLst>
        </pc:spChg>
        <pc:picChg chg="del mod">
          <ac:chgData name="yashraj devrat" userId="f3324d809a6ff44e" providerId="LiveId" clId="{AEB1EBC0-CA18-485D-8557-1728BEC2C17C}" dt="2023-09-01T17:33:11.327" v="1068" actId="21"/>
          <ac:picMkLst>
            <pc:docMk/>
            <pc:sldMk cId="865545735" sldId="615"/>
            <ac:picMk id="23" creationId="{00000000-0000-0000-0000-000000000000}"/>
          </ac:picMkLst>
        </pc:picChg>
      </pc:sldChg>
      <pc:sldChg chg="delSp modSp mod">
        <pc:chgData name="yashraj devrat" userId="f3324d809a6ff44e" providerId="LiveId" clId="{AEB1EBC0-CA18-485D-8557-1728BEC2C17C}" dt="2023-09-01T17:33:13.183" v="1069" actId="21"/>
        <pc:sldMkLst>
          <pc:docMk/>
          <pc:sldMk cId="3511955740" sldId="616"/>
        </pc:sldMkLst>
        <pc:spChg chg="del mod">
          <ac:chgData name="yashraj devrat" userId="f3324d809a6ff44e" providerId="LiveId" clId="{AEB1EBC0-CA18-485D-8557-1728BEC2C17C}" dt="2023-09-01T17:26:24.002" v="386"/>
          <ac:spMkLst>
            <pc:docMk/>
            <pc:sldMk cId="3511955740" sldId="616"/>
            <ac:spMk id="47" creationId="{00000000-0000-0000-0000-000000000000}"/>
          </ac:spMkLst>
        </pc:spChg>
        <pc:spChg chg="del mod">
          <ac:chgData name="yashraj devrat" userId="f3324d809a6ff44e" providerId="LiveId" clId="{AEB1EBC0-CA18-485D-8557-1728BEC2C17C}" dt="2023-09-01T17:26:43.644" v="705"/>
          <ac:spMkLst>
            <pc:docMk/>
            <pc:sldMk cId="3511955740" sldId="616"/>
            <ac:spMk id="49" creationId="{00000000-0000-0000-0000-000000000000}"/>
          </ac:spMkLst>
        </pc:spChg>
        <pc:spChg chg="mod">
          <ac:chgData name="yashraj devrat" userId="f3324d809a6ff44e" providerId="LiveId" clId="{AEB1EBC0-CA18-485D-8557-1728BEC2C17C}" dt="2023-09-01T17:25:43.056" v="200"/>
          <ac:spMkLst>
            <pc:docMk/>
            <pc:sldMk cId="3511955740" sldId="616"/>
            <ac:spMk id="51" creationId="{00000000-0000-0000-0000-000000000000}"/>
          </ac:spMkLst>
        </pc:spChg>
        <pc:picChg chg="del">
          <ac:chgData name="yashraj devrat" userId="f3324d809a6ff44e" providerId="LiveId" clId="{AEB1EBC0-CA18-485D-8557-1728BEC2C17C}" dt="2023-09-01T17:33:13.183" v="1069" actId="21"/>
          <ac:picMkLst>
            <pc:docMk/>
            <pc:sldMk cId="3511955740" sldId="616"/>
            <ac:picMk id="48" creationId="{00000000-0000-0000-0000-000000000000}"/>
          </ac:picMkLst>
        </pc:picChg>
      </pc:sldChg>
      <pc:sldChg chg="delSp modSp mod">
        <pc:chgData name="yashraj devrat" userId="f3324d809a6ff44e" providerId="LiveId" clId="{AEB1EBC0-CA18-485D-8557-1728BEC2C17C}" dt="2023-09-01T17:33:14.968" v="1070" actId="21"/>
        <pc:sldMkLst>
          <pc:docMk/>
          <pc:sldMk cId="775654512" sldId="617"/>
        </pc:sldMkLst>
        <pc:spChg chg="del mod">
          <ac:chgData name="yashraj devrat" userId="f3324d809a6ff44e" providerId="LiveId" clId="{AEB1EBC0-CA18-485D-8557-1728BEC2C17C}" dt="2023-09-01T17:26:24.003" v="388"/>
          <ac:spMkLst>
            <pc:docMk/>
            <pc:sldMk cId="775654512" sldId="617"/>
            <ac:spMk id="66" creationId="{00000000-0000-0000-0000-000000000000}"/>
          </ac:spMkLst>
        </pc:spChg>
        <pc:spChg chg="del mod">
          <ac:chgData name="yashraj devrat" userId="f3324d809a6ff44e" providerId="LiveId" clId="{AEB1EBC0-CA18-485D-8557-1728BEC2C17C}" dt="2023-09-01T17:26:43.645" v="707"/>
          <ac:spMkLst>
            <pc:docMk/>
            <pc:sldMk cId="775654512" sldId="617"/>
            <ac:spMk id="68" creationId="{00000000-0000-0000-0000-000000000000}"/>
          </ac:spMkLst>
        </pc:spChg>
        <pc:spChg chg="mod">
          <ac:chgData name="yashraj devrat" userId="f3324d809a6ff44e" providerId="LiveId" clId="{AEB1EBC0-CA18-485D-8557-1728BEC2C17C}" dt="2023-09-01T17:25:43.056" v="200"/>
          <ac:spMkLst>
            <pc:docMk/>
            <pc:sldMk cId="775654512" sldId="617"/>
            <ac:spMk id="70" creationId="{00000000-0000-0000-0000-000000000000}"/>
          </ac:spMkLst>
        </pc:spChg>
        <pc:picChg chg="del">
          <ac:chgData name="yashraj devrat" userId="f3324d809a6ff44e" providerId="LiveId" clId="{AEB1EBC0-CA18-485D-8557-1728BEC2C17C}" dt="2023-09-01T17:33:14.968" v="1070" actId="21"/>
          <ac:picMkLst>
            <pc:docMk/>
            <pc:sldMk cId="775654512" sldId="617"/>
            <ac:picMk id="67" creationId="{00000000-0000-0000-0000-000000000000}"/>
          </ac:picMkLst>
        </pc:picChg>
      </pc:sldChg>
      <pc:sldChg chg="delSp modSp mod">
        <pc:chgData name="yashraj devrat" userId="f3324d809a6ff44e" providerId="LiveId" clId="{AEB1EBC0-CA18-485D-8557-1728BEC2C17C}" dt="2023-09-01T17:33:17.941" v="1072" actId="21"/>
        <pc:sldMkLst>
          <pc:docMk/>
          <pc:sldMk cId="3822143777" sldId="618"/>
        </pc:sldMkLst>
        <pc:spChg chg="del mod">
          <ac:chgData name="yashraj devrat" userId="f3324d809a6ff44e" providerId="LiveId" clId="{AEB1EBC0-CA18-485D-8557-1728BEC2C17C}" dt="2023-09-01T17:26:24.003" v="390"/>
          <ac:spMkLst>
            <pc:docMk/>
            <pc:sldMk cId="3822143777" sldId="618"/>
            <ac:spMk id="24" creationId="{00000000-0000-0000-0000-000000000000}"/>
          </ac:spMkLst>
        </pc:spChg>
        <pc:spChg chg="del mod">
          <ac:chgData name="yashraj devrat" userId="f3324d809a6ff44e" providerId="LiveId" clId="{AEB1EBC0-CA18-485D-8557-1728BEC2C17C}" dt="2023-09-01T17:26:43.645" v="709"/>
          <ac:spMkLst>
            <pc:docMk/>
            <pc:sldMk cId="3822143777" sldId="618"/>
            <ac:spMk id="26" creationId="{00000000-0000-0000-0000-000000000000}"/>
          </ac:spMkLst>
        </pc:spChg>
        <pc:spChg chg="mod">
          <ac:chgData name="yashraj devrat" userId="f3324d809a6ff44e" providerId="LiveId" clId="{AEB1EBC0-CA18-485D-8557-1728BEC2C17C}" dt="2023-09-01T17:25:43.056" v="200"/>
          <ac:spMkLst>
            <pc:docMk/>
            <pc:sldMk cId="3822143777" sldId="618"/>
            <ac:spMk id="28" creationId="{00000000-0000-0000-0000-000000000000}"/>
          </ac:spMkLst>
        </pc:spChg>
        <pc:picChg chg="del mod">
          <ac:chgData name="yashraj devrat" userId="f3324d809a6ff44e" providerId="LiveId" clId="{AEB1EBC0-CA18-485D-8557-1728BEC2C17C}" dt="2023-09-01T17:33:17.941" v="1072" actId="21"/>
          <ac:picMkLst>
            <pc:docMk/>
            <pc:sldMk cId="3822143777" sldId="618"/>
            <ac:picMk id="25" creationId="{00000000-0000-0000-0000-000000000000}"/>
          </ac:picMkLst>
        </pc:picChg>
      </pc:sldChg>
      <pc:sldChg chg="delSp modSp mod">
        <pc:chgData name="yashraj devrat" userId="f3324d809a6ff44e" providerId="LiveId" clId="{AEB1EBC0-CA18-485D-8557-1728BEC2C17C}" dt="2023-09-01T17:33:19.608" v="1073" actId="21"/>
        <pc:sldMkLst>
          <pc:docMk/>
          <pc:sldMk cId="3497317912" sldId="619"/>
        </pc:sldMkLst>
        <pc:spChg chg="del mod">
          <ac:chgData name="yashraj devrat" userId="f3324d809a6ff44e" providerId="LiveId" clId="{AEB1EBC0-CA18-485D-8557-1728BEC2C17C}" dt="2023-09-01T17:26:24.004" v="392"/>
          <ac:spMkLst>
            <pc:docMk/>
            <pc:sldMk cId="3497317912" sldId="619"/>
            <ac:spMk id="65" creationId="{00000000-0000-0000-0000-000000000000}"/>
          </ac:spMkLst>
        </pc:spChg>
        <pc:spChg chg="del mod">
          <ac:chgData name="yashraj devrat" userId="f3324d809a6ff44e" providerId="LiveId" clId="{AEB1EBC0-CA18-485D-8557-1728BEC2C17C}" dt="2023-09-01T17:26:43.646" v="711"/>
          <ac:spMkLst>
            <pc:docMk/>
            <pc:sldMk cId="3497317912" sldId="619"/>
            <ac:spMk id="67" creationId="{00000000-0000-0000-0000-000000000000}"/>
          </ac:spMkLst>
        </pc:spChg>
        <pc:spChg chg="mod">
          <ac:chgData name="yashraj devrat" userId="f3324d809a6ff44e" providerId="LiveId" clId="{AEB1EBC0-CA18-485D-8557-1728BEC2C17C}" dt="2023-09-01T17:25:43.056" v="200"/>
          <ac:spMkLst>
            <pc:docMk/>
            <pc:sldMk cId="3497317912" sldId="619"/>
            <ac:spMk id="69" creationId="{00000000-0000-0000-0000-000000000000}"/>
          </ac:spMkLst>
        </pc:spChg>
        <pc:picChg chg="del">
          <ac:chgData name="yashraj devrat" userId="f3324d809a6ff44e" providerId="LiveId" clId="{AEB1EBC0-CA18-485D-8557-1728BEC2C17C}" dt="2023-09-01T17:33:19.608" v="1073" actId="21"/>
          <ac:picMkLst>
            <pc:docMk/>
            <pc:sldMk cId="3497317912" sldId="619"/>
            <ac:picMk id="66" creationId="{00000000-0000-0000-0000-000000000000}"/>
          </ac:picMkLst>
        </pc:picChg>
      </pc:sldChg>
      <pc:sldChg chg="delSp modSp mod">
        <pc:chgData name="yashraj devrat" userId="f3324d809a6ff44e" providerId="LiveId" clId="{AEB1EBC0-CA18-485D-8557-1728BEC2C17C}" dt="2023-09-01T17:33:21.277" v="1075" actId="21"/>
        <pc:sldMkLst>
          <pc:docMk/>
          <pc:sldMk cId="124679613" sldId="620"/>
        </pc:sldMkLst>
        <pc:spChg chg="del mod">
          <ac:chgData name="yashraj devrat" userId="f3324d809a6ff44e" providerId="LiveId" clId="{AEB1EBC0-CA18-485D-8557-1728BEC2C17C}" dt="2023-09-01T17:26:24.004" v="394"/>
          <ac:spMkLst>
            <pc:docMk/>
            <pc:sldMk cId="124679613" sldId="620"/>
            <ac:spMk id="46" creationId="{00000000-0000-0000-0000-000000000000}"/>
          </ac:spMkLst>
        </pc:spChg>
        <pc:spChg chg="del mod">
          <ac:chgData name="yashraj devrat" userId="f3324d809a6ff44e" providerId="LiveId" clId="{AEB1EBC0-CA18-485D-8557-1728BEC2C17C}" dt="2023-09-01T17:26:43.646" v="713"/>
          <ac:spMkLst>
            <pc:docMk/>
            <pc:sldMk cId="124679613" sldId="620"/>
            <ac:spMk id="48" creationId="{00000000-0000-0000-0000-000000000000}"/>
          </ac:spMkLst>
        </pc:spChg>
        <pc:spChg chg="mod">
          <ac:chgData name="yashraj devrat" userId="f3324d809a6ff44e" providerId="LiveId" clId="{AEB1EBC0-CA18-485D-8557-1728BEC2C17C}" dt="2023-09-01T17:25:43.056" v="200"/>
          <ac:spMkLst>
            <pc:docMk/>
            <pc:sldMk cId="124679613" sldId="620"/>
            <ac:spMk id="50" creationId="{00000000-0000-0000-0000-000000000000}"/>
          </ac:spMkLst>
        </pc:spChg>
        <pc:picChg chg="del mod">
          <ac:chgData name="yashraj devrat" userId="f3324d809a6ff44e" providerId="LiveId" clId="{AEB1EBC0-CA18-485D-8557-1728BEC2C17C}" dt="2023-09-01T17:33:21.277" v="1075" actId="21"/>
          <ac:picMkLst>
            <pc:docMk/>
            <pc:sldMk cId="124679613" sldId="620"/>
            <ac:picMk id="47" creationId="{00000000-0000-0000-0000-000000000000}"/>
          </ac:picMkLst>
        </pc:picChg>
      </pc:sldChg>
      <pc:sldChg chg="delSp modSp mod">
        <pc:chgData name="yashraj devrat" userId="f3324d809a6ff44e" providerId="LiveId" clId="{AEB1EBC0-CA18-485D-8557-1728BEC2C17C}" dt="2023-09-01T17:33:23.363" v="1077" actId="21"/>
        <pc:sldMkLst>
          <pc:docMk/>
          <pc:sldMk cId="3934685329" sldId="621"/>
        </pc:sldMkLst>
        <pc:spChg chg="del mod">
          <ac:chgData name="yashraj devrat" userId="f3324d809a6ff44e" providerId="LiveId" clId="{AEB1EBC0-CA18-485D-8557-1728BEC2C17C}" dt="2023-09-01T17:26:24.005" v="396"/>
          <ac:spMkLst>
            <pc:docMk/>
            <pc:sldMk cId="3934685329" sldId="621"/>
            <ac:spMk id="41" creationId="{00000000-0000-0000-0000-000000000000}"/>
          </ac:spMkLst>
        </pc:spChg>
        <pc:spChg chg="del mod">
          <ac:chgData name="yashraj devrat" userId="f3324d809a6ff44e" providerId="LiveId" clId="{AEB1EBC0-CA18-485D-8557-1728BEC2C17C}" dt="2023-09-01T17:26:43.646" v="715"/>
          <ac:spMkLst>
            <pc:docMk/>
            <pc:sldMk cId="3934685329" sldId="621"/>
            <ac:spMk id="43" creationId="{00000000-0000-0000-0000-000000000000}"/>
          </ac:spMkLst>
        </pc:spChg>
        <pc:spChg chg="mod">
          <ac:chgData name="yashraj devrat" userId="f3324d809a6ff44e" providerId="LiveId" clId="{AEB1EBC0-CA18-485D-8557-1728BEC2C17C}" dt="2023-09-01T17:25:43.056" v="200"/>
          <ac:spMkLst>
            <pc:docMk/>
            <pc:sldMk cId="3934685329" sldId="621"/>
            <ac:spMk id="45" creationId="{00000000-0000-0000-0000-000000000000}"/>
          </ac:spMkLst>
        </pc:spChg>
        <pc:picChg chg="del mod">
          <ac:chgData name="yashraj devrat" userId="f3324d809a6ff44e" providerId="LiveId" clId="{AEB1EBC0-CA18-485D-8557-1728BEC2C17C}" dt="2023-09-01T17:33:23.363" v="1077" actId="21"/>
          <ac:picMkLst>
            <pc:docMk/>
            <pc:sldMk cId="3934685329" sldId="621"/>
            <ac:picMk id="42" creationId="{00000000-0000-0000-0000-000000000000}"/>
          </ac:picMkLst>
        </pc:picChg>
      </pc:sldChg>
      <pc:sldChg chg="delSp modSp mod">
        <pc:chgData name="yashraj devrat" userId="f3324d809a6ff44e" providerId="LiveId" clId="{AEB1EBC0-CA18-485D-8557-1728BEC2C17C}" dt="2023-09-01T17:33:27.480" v="1079" actId="21"/>
        <pc:sldMkLst>
          <pc:docMk/>
          <pc:sldMk cId="1612579605" sldId="622"/>
        </pc:sldMkLst>
        <pc:spChg chg="del mod">
          <ac:chgData name="yashraj devrat" userId="f3324d809a6ff44e" providerId="LiveId" clId="{AEB1EBC0-CA18-485D-8557-1728BEC2C17C}" dt="2023-09-01T17:26:24.005" v="398"/>
          <ac:spMkLst>
            <pc:docMk/>
            <pc:sldMk cId="1612579605" sldId="622"/>
            <ac:spMk id="34" creationId="{00000000-0000-0000-0000-000000000000}"/>
          </ac:spMkLst>
        </pc:spChg>
        <pc:spChg chg="del mod">
          <ac:chgData name="yashraj devrat" userId="f3324d809a6ff44e" providerId="LiveId" clId="{AEB1EBC0-CA18-485D-8557-1728BEC2C17C}" dt="2023-09-01T17:26:43.647" v="717"/>
          <ac:spMkLst>
            <pc:docMk/>
            <pc:sldMk cId="1612579605" sldId="622"/>
            <ac:spMk id="36" creationId="{00000000-0000-0000-0000-000000000000}"/>
          </ac:spMkLst>
        </pc:spChg>
        <pc:spChg chg="mod">
          <ac:chgData name="yashraj devrat" userId="f3324d809a6ff44e" providerId="LiveId" clId="{AEB1EBC0-CA18-485D-8557-1728BEC2C17C}" dt="2023-09-01T17:25:43.056" v="200"/>
          <ac:spMkLst>
            <pc:docMk/>
            <pc:sldMk cId="1612579605" sldId="622"/>
            <ac:spMk id="38" creationId="{00000000-0000-0000-0000-000000000000}"/>
          </ac:spMkLst>
        </pc:spChg>
        <pc:picChg chg="del mod">
          <ac:chgData name="yashraj devrat" userId="f3324d809a6ff44e" providerId="LiveId" clId="{AEB1EBC0-CA18-485D-8557-1728BEC2C17C}" dt="2023-09-01T17:33:27.480" v="1079" actId="21"/>
          <ac:picMkLst>
            <pc:docMk/>
            <pc:sldMk cId="1612579605" sldId="622"/>
            <ac:picMk id="35" creationId="{00000000-0000-0000-0000-000000000000}"/>
          </ac:picMkLst>
        </pc:picChg>
      </pc:sldChg>
      <pc:sldChg chg="delSp modSp mod">
        <pc:chgData name="yashraj devrat" userId="f3324d809a6ff44e" providerId="LiveId" clId="{AEB1EBC0-CA18-485D-8557-1728BEC2C17C}" dt="2023-09-01T17:33:29.383" v="1081" actId="21"/>
        <pc:sldMkLst>
          <pc:docMk/>
          <pc:sldMk cId="699261468" sldId="623"/>
        </pc:sldMkLst>
        <pc:spChg chg="del mod">
          <ac:chgData name="yashraj devrat" userId="f3324d809a6ff44e" providerId="LiveId" clId="{AEB1EBC0-CA18-485D-8557-1728BEC2C17C}" dt="2023-09-01T17:26:24.005" v="400"/>
          <ac:spMkLst>
            <pc:docMk/>
            <pc:sldMk cId="699261468" sldId="623"/>
            <ac:spMk id="36" creationId="{00000000-0000-0000-0000-000000000000}"/>
          </ac:spMkLst>
        </pc:spChg>
        <pc:spChg chg="del mod">
          <ac:chgData name="yashraj devrat" userId="f3324d809a6ff44e" providerId="LiveId" clId="{AEB1EBC0-CA18-485D-8557-1728BEC2C17C}" dt="2023-09-01T17:26:43.647" v="719"/>
          <ac:spMkLst>
            <pc:docMk/>
            <pc:sldMk cId="699261468" sldId="623"/>
            <ac:spMk id="38" creationId="{00000000-0000-0000-0000-000000000000}"/>
          </ac:spMkLst>
        </pc:spChg>
        <pc:spChg chg="mod">
          <ac:chgData name="yashraj devrat" userId="f3324d809a6ff44e" providerId="LiveId" clId="{AEB1EBC0-CA18-485D-8557-1728BEC2C17C}" dt="2023-09-01T17:25:43.056" v="200"/>
          <ac:spMkLst>
            <pc:docMk/>
            <pc:sldMk cId="699261468" sldId="623"/>
            <ac:spMk id="40" creationId="{00000000-0000-0000-0000-000000000000}"/>
          </ac:spMkLst>
        </pc:spChg>
        <pc:picChg chg="del mod">
          <ac:chgData name="yashraj devrat" userId="f3324d809a6ff44e" providerId="LiveId" clId="{AEB1EBC0-CA18-485D-8557-1728BEC2C17C}" dt="2023-09-01T17:33:29.383" v="1081" actId="21"/>
          <ac:picMkLst>
            <pc:docMk/>
            <pc:sldMk cId="699261468" sldId="623"/>
            <ac:picMk id="37" creationId="{00000000-0000-0000-0000-000000000000}"/>
          </ac:picMkLst>
        </pc:picChg>
      </pc:sldChg>
      <pc:sldChg chg="delSp modSp mod">
        <pc:chgData name="yashraj devrat" userId="f3324d809a6ff44e" providerId="LiveId" clId="{AEB1EBC0-CA18-485D-8557-1728BEC2C17C}" dt="2023-09-01T17:33:38.026" v="1086" actId="21"/>
        <pc:sldMkLst>
          <pc:docMk/>
          <pc:sldMk cId="2851798902" sldId="624"/>
        </pc:sldMkLst>
        <pc:spChg chg="del mod">
          <ac:chgData name="yashraj devrat" userId="f3324d809a6ff44e" providerId="LiveId" clId="{AEB1EBC0-CA18-485D-8557-1728BEC2C17C}" dt="2023-09-01T17:26:24.007" v="406"/>
          <ac:spMkLst>
            <pc:docMk/>
            <pc:sldMk cId="2851798902" sldId="624"/>
            <ac:spMk id="6" creationId="{00000000-0000-0000-0000-000000000000}"/>
          </ac:spMkLst>
        </pc:spChg>
        <pc:spChg chg="del mod">
          <ac:chgData name="yashraj devrat" userId="f3324d809a6ff44e" providerId="LiveId" clId="{AEB1EBC0-CA18-485D-8557-1728BEC2C17C}" dt="2023-09-01T17:26:43.649" v="725"/>
          <ac:spMkLst>
            <pc:docMk/>
            <pc:sldMk cId="2851798902" sldId="624"/>
            <ac:spMk id="8" creationId="{00000000-0000-0000-0000-000000000000}"/>
          </ac:spMkLst>
        </pc:spChg>
        <pc:spChg chg="mod">
          <ac:chgData name="yashraj devrat" userId="f3324d809a6ff44e" providerId="LiveId" clId="{AEB1EBC0-CA18-485D-8557-1728BEC2C17C}" dt="2023-09-01T17:25:43.056" v="200"/>
          <ac:spMkLst>
            <pc:docMk/>
            <pc:sldMk cId="2851798902" sldId="624"/>
            <ac:spMk id="10" creationId="{00000000-0000-0000-0000-000000000000}"/>
          </ac:spMkLst>
        </pc:spChg>
        <pc:picChg chg="del mod">
          <ac:chgData name="yashraj devrat" userId="f3324d809a6ff44e" providerId="LiveId" clId="{AEB1EBC0-CA18-485D-8557-1728BEC2C17C}" dt="2023-09-01T17:33:38.026" v="1086" actId="21"/>
          <ac:picMkLst>
            <pc:docMk/>
            <pc:sldMk cId="2851798902" sldId="624"/>
            <ac:picMk id="7" creationId="{00000000-0000-0000-0000-000000000000}"/>
          </ac:picMkLst>
        </pc:picChg>
      </pc:sldChg>
      <pc:sldChg chg="delSp modSp mod">
        <pc:chgData name="yashraj devrat" userId="f3324d809a6ff44e" providerId="LiveId" clId="{AEB1EBC0-CA18-485D-8557-1728BEC2C17C}" dt="2023-09-01T17:33:40.218" v="1088" actId="21"/>
        <pc:sldMkLst>
          <pc:docMk/>
          <pc:sldMk cId="1117747718" sldId="625"/>
        </pc:sldMkLst>
        <pc:spChg chg="del mod">
          <ac:chgData name="yashraj devrat" userId="f3324d809a6ff44e" providerId="LiveId" clId="{AEB1EBC0-CA18-485D-8557-1728BEC2C17C}" dt="2023-09-01T17:26:24.007" v="408"/>
          <ac:spMkLst>
            <pc:docMk/>
            <pc:sldMk cId="1117747718" sldId="625"/>
            <ac:spMk id="4" creationId="{00000000-0000-0000-0000-000000000000}"/>
          </ac:spMkLst>
        </pc:spChg>
        <pc:spChg chg="del mod">
          <ac:chgData name="yashraj devrat" userId="f3324d809a6ff44e" providerId="LiveId" clId="{AEB1EBC0-CA18-485D-8557-1728BEC2C17C}" dt="2023-09-01T17:26:43.649" v="727"/>
          <ac:spMkLst>
            <pc:docMk/>
            <pc:sldMk cId="1117747718" sldId="625"/>
            <ac:spMk id="6" creationId="{00000000-0000-0000-0000-000000000000}"/>
          </ac:spMkLst>
        </pc:spChg>
        <pc:spChg chg="mod">
          <ac:chgData name="yashraj devrat" userId="f3324d809a6ff44e" providerId="LiveId" clId="{AEB1EBC0-CA18-485D-8557-1728BEC2C17C}" dt="2023-09-01T17:25:43.056" v="200"/>
          <ac:spMkLst>
            <pc:docMk/>
            <pc:sldMk cId="1117747718" sldId="625"/>
            <ac:spMk id="8" creationId="{00000000-0000-0000-0000-000000000000}"/>
          </ac:spMkLst>
        </pc:spChg>
        <pc:picChg chg="del mod">
          <ac:chgData name="yashraj devrat" userId="f3324d809a6ff44e" providerId="LiveId" clId="{AEB1EBC0-CA18-485D-8557-1728BEC2C17C}" dt="2023-09-01T17:33:40.218" v="1088" actId="21"/>
          <ac:picMkLst>
            <pc:docMk/>
            <pc:sldMk cId="1117747718" sldId="625"/>
            <ac:picMk id="5" creationId="{00000000-0000-0000-0000-000000000000}"/>
          </ac:picMkLst>
        </pc:picChg>
      </pc:sldChg>
      <pc:sldChg chg="delSp modSp mod">
        <pc:chgData name="yashraj devrat" userId="f3324d809a6ff44e" providerId="LiveId" clId="{AEB1EBC0-CA18-485D-8557-1728BEC2C17C}" dt="2023-09-01T17:33:42.604" v="1090" actId="21"/>
        <pc:sldMkLst>
          <pc:docMk/>
          <pc:sldMk cId="432586174" sldId="626"/>
        </pc:sldMkLst>
        <pc:spChg chg="del mod">
          <ac:chgData name="yashraj devrat" userId="f3324d809a6ff44e" providerId="LiveId" clId="{AEB1EBC0-CA18-485D-8557-1728BEC2C17C}" dt="2023-09-01T17:26:24.008" v="410"/>
          <ac:spMkLst>
            <pc:docMk/>
            <pc:sldMk cId="432586174" sldId="626"/>
            <ac:spMk id="5" creationId="{00000000-0000-0000-0000-000000000000}"/>
          </ac:spMkLst>
        </pc:spChg>
        <pc:spChg chg="del mod">
          <ac:chgData name="yashraj devrat" userId="f3324d809a6ff44e" providerId="LiveId" clId="{AEB1EBC0-CA18-485D-8557-1728BEC2C17C}" dt="2023-09-01T17:26:43.649" v="729"/>
          <ac:spMkLst>
            <pc:docMk/>
            <pc:sldMk cId="432586174" sldId="626"/>
            <ac:spMk id="7" creationId="{00000000-0000-0000-0000-000000000000}"/>
          </ac:spMkLst>
        </pc:spChg>
        <pc:spChg chg="mod">
          <ac:chgData name="yashraj devrat" userId="f3324d809a6ff44e" providerId="LiveId" clId="{AEB1EBC0-CA18-485D-8557-1728BEC2C17C}" dt="2023-09-01T17:25:43.056" v="200"/>
          <ac:spMkLst>
            <pc:docMk/>
            <pc:sldMk cId="432586174" sldId="626"/>
            <ac:spMk id="9" creationId="{00000000-0000-0000-0000-000000000000}"/>
          </ac:spMkLst>
        </pc:spChg>
        <pc:picChg chg="del mod">
          <ac:chgData name="yashraj devrat" userId="f3324d809a6ff44e" providerId="LiveId" clId="{AEB1EBC0-CA18-485D-8557-1728BEC2C17C}" dt="2023-09-01T17:33:42.604" v="1090" actId="21"/>
          <ac:picMkLst>
            <pc:docMk/>
            <pc:sldMk cId="432586174" sldId="626"/>
            <ac:picMk id="6" creationId="{00000000-0000-0000-0000-000000000000}"/>
          </ac:picMkLst>
        </pc:picChg>
      </pc:sldChg>
      <pc:sldChg chg="delSp modSp mod">
        <pc:chgData name="yashraj devrat" userId="f3324d809a6ff44e" providerId="LiveId" clId="{AEB1EBC0-CA18-485D-8557-1728BEC2C17C}" dt="2023-09-01T17:33:45.206" v="1092" actId="21"/>
        <pc:sldMkLst>
          <pc:docMk/>
          <pc:sldMk cId="3602418743" sldId="627"/>
        </pc:sldMkLst>
        <pc:spChg chg="del mod">
          <ac:chgData name="yashraj devrat" userId="f3324d809a6ff44e" providerId="LiveId" clId="{AEB1EBC0-CA18-485D-8557-1728BEC2C17C}" dt="2023-09-01T17:26:24.008" v="412"/>
          <ac:spMkLst>
            <pc:docMk/>
            <pc:sldMk cId="3602418743" sldId="627"/>
            <ac:spMk id="6" creationId="{00000000-0000-0000-0000-000000000000}"/>
          </ac:spMkLst>
        </pc:spChg>
        <pc:spChg chg="del mod">
          <ac:chgData name="yashraj devrat" userId="f3324d809a6ff44e" providerId="LiveId" clId="{AEB1EBC0-CA18-485D-8557-1728BEC2C17C}" dt="2023-09-01T17:26:43.650" v="731"/>
          <ac:spMkLst>
            <pc:docMk/>
            <pc:sldMk cId="3602418743" sldId="627"/>
            <ac:spMk id="8" creationId="{00000000-0000-0000-0000-000000000000}"/>
          </ac:spMkLst>
        </pc:spChg>
        <pc:spChg chg="mod">
          <ac:chgData name="yashraj devrat" userId="f3324d809a6ff44e" providerId="LiveId" clId="{AEB1EBC0-CA18-485D-8557-1728BEC2C17C}" dt="2023-09-01T17:25:43.056" v="200"/>
          <ac:spMkLst>
            <pc:docMk/>
            <pc:sldMk cId="3602418743" sldId="627"/>
            <ac:spMk id="10" creationId="{00000000-0000-0000-0000-000000000000}"/>
          </ac:spMkLst>
        </pc:spChg>
        <pc:picChg chg="del mod">
          <ac:chgData name="yashraj devrat" userId="f3324d809a6ff44e" providerId="LiveId" clId="{AEB1EBC0-CA18-485D-8557-1728BEC2C17C}" dt="2023-09-01T17:33:45.206" v="1092" actId="21"/>
          <ac:picMkLst>
            <pc:docMk/>
            <pc:sldMk cId="3602418743" sldId="627"/>
            <ac:picMk id="7" creationId="{00000000-0000-0000-0000-000000000000}"/>
          </ac:picMkLst>
        </pc:picChg>
      </pc:sldChg>
      <pc:sldChg chg="delSp modSp mod">
        <pc:chgData name="yashraj devrat" userId="f3324d809a6ff44e" providerId="LiveId" clId="{AEB1EBC0-CA18-485D-8557-1728BEC2C17C}" dt="2023-09-01T17:33:47.298" v="1094" actId="21"/>
        <pc:sldMkLst>
          <pc:docMk/>
          <pc:sldMk cId="1232512349" sldId="628"/>
        </pc:sldMkLst>
        <pc:spChg chg="del mod">
          <ac:chgData name="yashraj devrat" userId="f3324d809a6ff44e" providerId="LiveId" clId="{AEB1EBC0-CA18-485D-8557-1728BEC2C17C}" dt="2023-09-01T17:26:24.008" v="414"/>
          <ac:spMkLst>
            <pc:docMk/>
            <pc:sldMk cId="1232512349" sldId="628"/>
            <ac:spMk id="6" creationId="{00000000-0000-0000-0000-000000000000}"/>
          </ac:spMkLst>
        </pc:spChg>
        <pc:spChg chg="del mod">
          <ac:chgData name="yashraj devrat" userId="f3324d809a6ff44e" providerId="LiveId" clId="{AEB1EBC0-CA18-485D-8557-1728BEC2C17C}" dt="2023-09-01T17:26:43.650" v="733"/>
          <ac:spMkLst>
            <pc:docMk/>
            <pc:sldMk cId="1232512349" sldId="628"/>
            <ac:spMk id="8" creationId="{00000000-0000-0000-0000-000000000000}"/>
          </ac:spMkLst>
        </pc:spChg>
        <pc:spChg chg="mod">
          <ac:chgData name="yashraj devrat" userId="f3324d809a6ff44e" providerId="LiveId" clId="{AEB1EBC0-CA18-485D-8557-1728BEC2C17C}" dt="2023-09-01T17:25:43.056" v="200"/>
          <ac:spMkLst>
            <pc:docMk/>
            <pc:sldMk cId="1232512349" sldId="628"/>
            <ac:spMk id="10" creationId="{00000000-0000-0000-0000-000000000000}"/>
          </ac:spMkLst>
        </pc:spChg>
        <pc:picChg chg="del mod">
          <ac:chgData name="yashraj devrat" userId="f3324d809a6ff44e" providerId="LiveId" clId="{AEB1EBC0-CA18-485D-8557-1728BEC2C17C}" dt="2023-09-01T17:33:47.298" v="1094" actId="21"/>
          <ac:picMkLst>
            <pc:docMk/>
            <pc:sldMk cId="1232512349" sldId="628"/>
            <ac:picMk id="7" creationId="{00000000-0000-0000-0000-000000000000}"/>
          </ac:picMkLst>
        </pc:picChg>
      </pc:sldChg>
      <pc:sldChg chg="delSp modSp mod">
        <pc:chgData name="yashraj devrat" userId="f3324d809a6ff44e" providerId="LiveId" clId="{AEB1EBC0-CA18-485D-8557-1728BEC2C17C}" dt="2023-09-01T17:33:49.919" v="1096" actId="21"/>
        <pc:sldMkLst>
          <pc:docMk/>
          <pc:sldMk cId="3108131225" sldId="630"/>
        </pc:sldMkLst>
        <pc:spChg chg="del mod">
          <ac:chgData name="yashraj devrat" userId="f3324d809a6ff44e" providerId="LiveId" clId="{AEB1EBC0-CA18-485D-8557-1728BEC2C17C}" dt="2023-09-01T17:26:24.009" v="416"/>
          <ac:spMkLst>
            <pc:docMk/>
            <pc:sldMk cId="3108131225" sldId="630"/>
            <ac:spMk id="6" creationId="{00000000-0000-0000-0000-000000000000}"/>
          </ac:spMkLst>
        </pc:spChg>
        <pc:spChg chg="del mod">
          <ac:chgData name="yashraj devrat" userId="f3324d809a6ff44e" providerId="LiveId" clId="{AEB1EBC0-CA18-485D-8557-1728BEC2C17C}" dt="2023-09-01T17:26:43.650" v="735"/>
          <ac:spMkLst>
            <pc:docMk/>
            <pc:sldMk cId="3108131225" sldId="630"/>
            <ac:spMk id="8" creationId="{00000000-0000-0000-0000-000000000000}"/>
          </ac:spMkLst>
        </pc:spChg>
        <pc:spChg chg="mod">
          <ac:chgData name="yashraj devrat" userId="f3324d809a6ff44e" providerId="LiveId" clId="{AEB1EBC0-CA18-485D-8557-1728BEC2C17C}" dt="2023-09-01T17:25:43.056" v="200"/>
          <ac:spMkLst>
            <pc:docMk/>
            <pc:sldMk cId="3108131225" sldId="630"/>
            <ac:spMk id="10" creationId="{00000000-0000-0000-0000-000000000000}"/>
          </ac:spMkLst>
        </pc:spChg>
        <pc:picChg chg="del mod">
          <ac:chgData name="yashraj devrat" userId="f3324d809a6ff44e" providerId="LiveId" clId="{AEB1EBC0-CA18-485D-8557-1728BEC2C17C}" dt="2023-09-01T17:33:49.919" v="1096" actId="21"/>
          <ac:picMkLst>
            <pc:docMk/>
            <pc:sldMk cId="3108131225" sldId="630"/>
            <ac:picMk id="7" creationId="{00000000-0000-0000-0000-000000000000}"/>
          </ac:picMkLst>
        </pc:picChg>
      </pc:sldChg>
      <pc:sldChg chg="delSp modSp mod">
        <pc:chgData name="yashraj devrat" userId="f3324d809a6ff44e" providerId="LiveId" clId="{AEB1EBC0-CA18-485D-8557-1728BEC2C17C}" dt="2023-09-01T17:33:52.185" v="1098" actId="21"/>
        <pc:sldMkLst>
          <pc:docMk/>
          <pc:sldMk cId="3547691312" sldId="631"/>
        </pc:sldMkLst>
        <pc:spChg chg="del mod">
          <ac:chgData name="yashraj devrat" userId="f3324d809a6ff44e" providerId="LiveId" clId="{AEB1EBC0-CA18-485D-8557-1728BEC2C17C}" dt="2023-09-01T17:26:24.009" v="418"/>
          <ac:spMkLst>
            <pc:docMk/>
            <pc:sldMk cId="3547691312" sldId="631"/>
            <ac:spMk id="7" creationId="{00000000-0000-0000-0000-000000000000}"/>
          </ac:spMkLst>
        </pc:spChg>
        <pc:spChg chg="del mod">
          <ac:chgData name="yashraj devrat" userId="f3324d809a6ff44e" providerId="LiveId" clId="{AEB1EBC0-CA18-485D-8557-1728BEC2C17C}" dt="2023-09-01T17:26:43.651" v="737"/>
          <ac:spMkLst>
            <pc:docMk/>
            <pc:sldMk cId="3547691312" sldId="631"/>
            <ac:spMk id="9" creationId="{00000000-0000-0000-0000-000000000000}"/>
          </ac:spMkLst>
        </pc:spChg>
        <pc:spChg chg="mod">
          <ac:chgData name="yashraj devrat" userId="f3324d809a6ff44e" providerId="LiveId" clId="{AEB1EBC0-CA18-485D-8557-1728BEC2C17C}" dt="2023-09-01T17:25:43.056" v="200"/>
          <ac:spMkLst>
            <pc:docMk/>
            <pc:sldMk cId="3547691312" sldId="631"/>
            <ac:spMk id="11" creationId="{00000000-0000-0000-0000-000000000000}"/>
          </ac:spMkLst>
        </pc:spChg>
        <pc:picChg chg="del mod">
          <ac:chgData name="yashraj devrat" userId="f3324d809a6ff44e" providerId="LiveId" clId="{AEB1EBC0-CA18-485D-8557-1728BEC2C17C}" dt="2023-09-01T17:33:52.185" v="1098" actId="21"/>
          <ac:picMkLst>
            <pc:docMk/>
            <pc:sldMk cId="3547691312" sldId="631"/>
            <ac:picMk id="8" creationId="{00000000-0000-0000-0000-000000000000}"/>
          </ac:picMkLst>
        </pc:picChg>
      </pc:sldChg>
      <pc:sldChg chg="delSp modSp mod">
        <pc:chgData name="yashraj devrat" userId="f3324d809a6ff44e" providerId="LiveId" clId="{AEB1EBC0-CA18-485D-8557-1728BEC2C17C}" dt="2023-09-01T17:33:57.899" v="1100" actId="21"/>
        <pc:sldMkLst>
          <pc:docMk/>
          <pc:sldMk cId="2559133255" sldId="632"/>
        </pc:sldMkLst>
        <pc:spChg chg="del mod">
          <ac:chgData name="yashraj devrat" userId="f3324d809a6ff44e" providerId="LiveId" clId="{AEB1EBC0-CA18-485D-8557-1728BEC2C17C}" dt="2023-09-01T17:26:24.010" v="420"/>
          <ac:spMkLst>
            <pc:docMk/>
            <pc:sldMk cId="2559133255" sldId="632"/>
            <ac:spMk id="9" creationId="{00000000-0000-0000-0000-000000000000}"/>
          </ac:spMkLst>
        </pc:spChg>
        <pc:spChg chg="del mod">
          <ac:chgData name="yashraj devrat" userId="f3324d809a6ff44e" providerId="LiveId" clId="{AEB1EBC0-CA18-485D-8557-1728BEC2C17C}" dt="2023-09-01T17:26:43.651" v="739"/>
          <ac:spMkLst>
            <pc:docMk/>
            <pc:sldMk cId="2559133255" sldId="632"/>
            <ac:spMk id="11" creationId="{00000000-0000-0000-0000-000000000000}"/>
          </ac:spMkLst>
        </pc:spChg>
        <pc:spChg chg="mod">
          <ac:chgData name="yashraj devrat" userId="f3324d809a6ff44e" providerId="LiveId" clId="{AEB1EBC0-CA18-485D-8557-1728BEC2C17C}" dt="2023-09-01T17:25:43.056" v="200"/>
          <ac:spMkLst>
            <pc:docMk/>
            <pc:sldMk cId="2559133255" sldId="632"/>
            <ac:spMk id="13" creationId="{00000000-0000-0000-0000-000000000000}"/>
          </ac:spMkLst>
        </pc:spChg>
        <pc:picChg chg="del mod">
          <ac:chgData name="yashraj devrat" userId="f3324d809a6ff44e" providerId="LiveId" clId="{AEB1EBC0-CA18-485D-8557-1728BEC2C17C}" dt="2023-09-01T17:33:57.899" v="1100" actId="21"/>
          <ac:picMkLst>
            <pc:docMk/>
            <pc:sldMk cId="2559133255" sldId="632"/>
            <ac:picMk id="10" creationId="{00000000-0000-0000-0000-000000000000}"/>
          </ac:picMkLst>
        </pc:picChg>
      </pc:sldChg>
      <pc:sldChg chg="delSp modSp mod">
        <pc:chgData name="yashraj devrat" userId="f3324d809a6ff44e" providerId="LiveId" clId="{AEB1EBC0-CA18-485D-8557-1728BEC2C17C}" dt="2023-09-01T17:33:59.611" v="1102" actId="21"/>
        <pc:sldMkLst>
          <pc:docMk/>
          <pc:sldMk cId="1535618606" sldId="633"/>
        </pc:sldMkLst>
        <pc:spChg chg="del mod">
          <ac:chgData name="yashraj devrat" userId="f3324d809a6ff44e" providerId="LiveId" clId="{AEB1EBC0-CA18-485D-8557-1728BEC2C17C}" dt="2023-09-01T17:26:24.010" v="422"/>
          <ac:spMkLst>
            <pc:docMk/>
            <pc:sldMk cId="1535618606" sldId="633"/>
            <ac:spMk id="5" creationId="{00000000-0000-0000-0000-000000000000}"/>
          </ac:spMkLst>
        </pc:spChg>
        <pc:spChg chg="del mod">
          <ac:chgData name="yashraj devrat" userId="f3324d809a6ff44e" providerId="LiveId" clId="{AEB1EBC0-CA18-485D-8557-1728BEC2C17C}" dt="2023-09-01T17:26:43.652" v="741"/>
          <ac:spMkLst>
            <pc:docMk/>
            <pc:sldMk cId="1535618606" sldId="633"/>
            <ac:spMk id="7" creationId="{00000000-0000-0000-0000-000000000000}"/>
          </ac:spMkLst>
        </pc:spChg>
        <pc:spChg chg="mod">
          <ac:chgData name="yashraj devrat" userId="f3324d809a6ff44e" providerId="LiveId" clId="{AEB1EBC0-CA18-485D-8557-1728BEC2C17C}" dt="2023-09-01T17:25:43.056" v="200"/>
          <ac:spMkLst>
            <pc:docMk/>
            <pc:sldMk cId="1535618606" sldId="633"/>
            <ac:spMk id="9" creationId="{00000000-0000-0000-0000-000000000000}"/>
          </ac:spMkLst>
        </pc:spChg>
        <pc:picChg chg="del mod">
          <ac:chgData name="yashraj devrat" userId="f3324d809a6ff44e" providerId="LiveId" clId="{AEB1EBC0-CA18-485D-8557-1728BEC2C17C}" dt="2023-09-01T17:33:59.611" v="1102" actId="21"/>
          <ac:picMkLst>
            <pc:docMk/>
            <pc:sldMk cId="1535618606" sldId="633"/>
            <ac:picMk id="6" creationId="{00000000-0000-0000-0000-000000000000}"/>
          </ac:picMkLst>
        </pc:picChg>
      </pc:sldChg>
      <pc:sldChg chg="delSp modSp mod">
        <pc:chgData name="yashraj devrat" userId="f3324d809a6ff44e" providerId="LiveId" clId="{AEB1EBC0-CA18-485D-8557-1728BEC2C17C}" dt="2023-09-01T17:34:03.517" v="1106" actId="21"/>
        <pc:sldMkLst>
          <pc:docMk/>
          <pc:sldMk cId="1663351785" sldId="634"/>
        </pc:sldMkLst>
        <pc:spChg chg="del mod">
          <ac:chgData name="yashraj devrat" userId="f3324d809a6ff44e" providerId="LiveId" clId="{AEB1EBC0-CA18-485D-8557-1728BEC2C17C}" dt="2023-09-01T17:26:24.011" v="426"/>
          <ac:spMkLst>
            <pc:docMk/>
            <pc:sldMk cId="1663351785" sldId="634"/>
            <ac:spMk id="5" creationId="{00000000-0000-0000-0000-000000000000}"/>
          </ac:spMkLst>
        </pc:spChg>
        <pc:spChg chg="del mod">
          <ac:chgData name="yashraj devrat" userId="f3324d809a6ff44e" providerId="LiveId" clId="{AEB1EBC0-CA18-485D-8557-1728BEC2C17C}" dt="2023-09-01T17:26:43.652" v="745"/>
          <ac:spMkLst>
            <pc:docMk/>
            <pc:sldMk cId="1663351785" sldId="634"/>
            <ac:spMk id="7" creationId="{00000000-0000-0000-0000-000000000000}"/>
          </ac:spMkLst>
        </pc:spChg>
        <pc:spChg chg="mod">
          <ac:chgData name="yashraj devrat" userId="f3324d809a6ff44e" providerId="LiveId" clId="{AEB1EBC0-CA18-485D-8557-1728BEC2C17C}" dt="2023-09-01T17:25:43.056" v="200"/>
          <ac:spMkLst>
            <pc:docMk/>
            <pc:sldMk cId="1663351785" sldId="634"/>
            <ac:spMk id="9" creationId="{00000000-0000-0000-0000-000000000000}"/>
          </ac:spMkLst>
        </pc:spChg>
        <pc:picChg chg="del mod">
          <ac:chgData name="yashraj devrat" userId="f3324d809a6ff44e" providerId="LiveId" clId="{AEB1EBC0-CA18-485D-8557-1728BEC2C17C}" dt="2023-09-01T17:34:03.517" v="1106" actId="21"/>
          <ac:picMkLst>
            <pc:docMk/>
            <pc:sldMk cId="1663351785" sldId="634"/>
            <ac:picMk id="6" creationId="{00000000-0000-0000-0000-000000000000}"/>
          </ac:picMkLst>
        </pc:picChg>
      </pc:sldChg>
      <pc:sldChg chg="delSp modSp mod">
        <pc:chgData name="yashraj devrat" userId="f3324d809a6ff44e" providerId="LiveId" clId="{AEB1EBC0-CA18-485D-8557-1728BEC2C17C}" dt="2023-09-01T17:34:07.576" v="1110" actId="21"/>
        <pc:sldMkLst>
          <pc:docMk/>
          <pc:sldMk cId="4283803117" sldId="635"/>
        </pc:sldMkLst>
        <pc:spChg chg="del mod">
          <ac:chgData name="yashraj devrat" userId="f3324d809a6ff44e" providerId="LiveId" clId="{AEB1EBC0-CA18-485D-8557-1728BEC2C17C}" dt="2023-09-01T17:26:24.012" v="430"/>
          <ac:spMkLst>
            <pc:docMk/>
            <pc:sldMk cId="4283803117" sldId="635"/>
            <ac:spMk id="5" creationId="{00000000-0000-0000-0000-000000000000}"/>
          </ac:spMkLst>
        </pc:spChg>
        <pc:spChg chg="del mod">
          <ac:chgData name="yashraj devrat" userId="f3324d809a6ff44e" providerId="LiveId" clId="{AEB1EBC0-CA18-485D-8557-1728BEC2C17C}" dt="2023-09-01T17:26:43.653" v="749"/>
          <ac:spMkLst>
            <pc:docMk/>
            <pc:sldMk cId="4283803117" sldId="635"/>
            <ac:spMk id="7" creationId="{00000000-0000-0000-0000-000000000000}"/>
          </ac:spMkLst>
        </pc:spChg>
        <pc:spChg chg="mod">
          <ac:chgData name="yashraj devrat" userId="f3324d809a6ff44e" providerId="LiveId" clId="{AEB1EBC0-CA18-485D-8557-1728BEC2C17C}" dt="2023-09-01T17:25:43.056" v="200"/>
          <ac:spMkLst>
            <pc:docMk/>
            <pc:sldMk cId="4283803117" sldId="635"/>
            <ac:spMk id="9" creationId="{00000000-0000-0000-0000-000000000000}"/>
          </ac:spMkLst>
        </pc:spChg>
        <pc:picChg chg="del mod">
          <ac:chgData name="yashraj devrat" userId="f3324d809a6ff44e" providerId="LiveId" clId="{AEB1EBC0-CA18-485D-8557-1728BEC2C17C}" dt="2023-09-01T17:34:07.576" v="1110" actId="21"/>
          <ac:picMkLst>
            <pc:docMk/>
            <pc:sldMk cId="4283803117" sldId="635"/>
            <ac:picMk id="6" creationId="{00000000-0000-0000-0000-000000000000}"/>
          </ac:picMkLst>
        </pc:picChg>
      </pc:sldChg>
      <pc:sldChg chg="delSp modSp mod">
        <pc:chgData name="yashraj devrat" userId="f3324d809a6ff44e" providerId="LiveId" clId="{AEB1EBC0-CA18-485D-8557-1728BEC2C17C}" dt="2023-09-01T17:34:05.950" v="1108" actId="21"/>
        <pc:sldMkLst>
          <pc:docMk/>
          <pc:sldMk cId="2614268315" sldId="636"/>
        </pc:sldMkLst>
        <pc:spChg chg="del mod">
          <ac:chgData name="yashraj devrat" userId="f3324d809a6ff44e" providerId="LiveId" clId="{AEB1EBC0-CA18-485D-8557-1728BEC2C17C}" dt="2023-09-01T17:26:24.011" v="428"/>
          <ac:spMkLst>
            <pc:docMk/>
            <pc:sldMk cId="2614268315" sldId="636"/>
            <ac:spMk id="7" creationId="{00000000-0000-0000-0000-000000000000}"/>
          </ac:spMkLst>
        </pc:spChg>
        <pc:spChg chg="del mod">
          <ac:chgData name="yashraj devrat" userId="f3324d809a6ff44e" providerId="LiveId" clId="{AEB1EBC0-CA18-485D-8557-1728BEC2C17C}" dt="2023-09-01T17:26:43.653" v="747"/>
          <ac:spMkLst>
            <pc:docMk/>
            <pc:sldMk cId="2614268315" sldId="636"/>
            <ac:spMk id="9" creationId="{00000000-0000-0000-0000-000000000000}"/>
          </ac:spMkLst>
        </pc:spChg>
        <pc:spChg chg="mod">
          <ac:chgData name="yashraj devrat" userId="f3324d809a6ff44e" providerId="LiveId" clId="{AEB1EBC0-CA18-485D-8557-1728BEC2C17C}" dt="2023-09-01T17:25:43.056" v="200"/>
          <ac:spMkLst>
            <pc:docMk/>
            <pc:sldMk cId="2614268315" sldId="636"/>
            <ac:spMk id="11" creationId="{00000000-0000-0000-0000-000000000000}"/>
          </ac:spMkLst>
        </pc:spChg>
        <pc:picChg chg="del mod">
          <ac:chgData name="yashraj devrat" userId="f3324d809a6ff44e" providerId="LiveId" clId="{AEB1EBC0-CA18-485D-8557-1728BEC2C17C}" dt="2023-09-01T17:34:05.950" v="1108" actId="21"/>
          <ac:picMkLst>
            <pc:docMk/>
            <pc:sldMk cId="2614268315" sldId="636"/>
            <ac:picMk id="8" creationId="{00000000-0000-0000-0000-000000000000}"/>
          </ac:picMkLst>
        </pc:picChg>
      </pc:sldChg>
      <pc:sldChg chg="delSp modSp mod">
        <pc:chgData name="yashraj devrat" userId="f3324d809a6ff44e" providerId="LiveId" clId="{AEB1EBC0-CA18-485D-8557-1728BEC2C17C}" dt="2023-09-01T17:34:09.574" v="1112" actId="21"/>
        <pc:sldMkLst>
          <pc:docMk/>
          <pc:sldMk cId="1505451344" sldId="637"/>
        </pc:sldMkLst>
        <pc:spChg chg="del mod">
          <ac:chgData name="yashraj devrat" userId="f3324d809a6ff44e" providerId="LiveId" clId="{AEB1EBC0-CA18-485D-8557-1728BEC2C17C}" dt="2023-09-01T17:26:24.012" v="432"/>
          <ac:spMkLst>
            <pc:docMk/>
            <pc:sldMk cId="1505451344" sldId="637"/>
            <ac:spMk id="7" creationId="{00000000-0000-0000-0000-000000000000}"/>
          </ac:spMkLst>
        </pc:spChg>
        <pc:spChg chg="del mod">
          <ac:chgData name="yashraj devrat" userId="f3324d809a6ff44e" providerId="LiveId" clId="{AEB1EBC0-CA18-485D-8557-1728BEC2C17C}" dt="2023-09-01T17:26:43.654" v="751"/>
          <ac:spMkLst>
            <pc:docMk/>
            <pc:sldMk cId="1505451344" sldId="637"/>
            <ac:spMk id="9" creationId="{00000000-0000-0000-0000-000000000000}"/>
          </ac:spMkLst>
        </pc:spChg>
        <pc:spChg chg="mod">
          <ac:chgData name="yashraj devrat" userId="f3324d809a6ff44e" providerId="LiveId" clId="{AEB1EBC0-CA18-485D-8557-1728BEC2C17C}" dt="2023-09-01T17:25:43.056" v="200"/>
          <ac:spMkLst>
            <pc:docMk/>
            <pc:sldMk cId="1505451344" sldId="637"/>
            <ac:spMk id="11" creationId="{00000000-0000-0000-0000-000000000000}"/>
          </ac:spMkLst>
        </pc:spChg>
        <pc:picChg chg="del mod">
          <ac:chgData name="yashraj devrat" userId="f3324d809a6ff44e" providerId="LiveId" clId="{AEB1EBC0-CA18-485D-8557-1728BEC2C17C}" dt="2023-09-01T17:34:09.574" v="1112" actId="21"/>
          <ac:picMkLst>
            <pc:docMk/>
            <pc:sldMk cId="1505451344" sldId="637"/>
            <ac:picMk id="8" creationId="{00000000-0000-0000-0000-000000000000}"/>
          </ac:picMkLst>
        </pc:picChg>
      </pc:sldChg>
      <pc:sldChg chg="delSp modSp mod">
        <pc:chgData name="yashraj devrat" userId="f3324d809a6ff44e" providerId="LiveId" clId="{AEB1EBC0-CA18-485D-8557-1728BEC2C17C}" dt="2023-09-01T17:34:14.534" v="1116" actId="21"/>
        <pc:sldMkLst>
          <pc:docMk/>
          <pc:sldMk cId="4025488267" sldId="638"/>
        </pc:sldMkLst>
        <pc:spChg chg="del mod">
          <ac:chgData name="yashraj devrat" userId="f3324d809a6ff44e" providerId="LiveId" clId="{AEB1EBC0-CA18-485D-8557-1728BEC2C17C}" dt="2023-09-01T17:26:24.013" v="436"/>
          <ac:spMkLst>
            <pc:docMk/>
            <pc:sldMk cId="4025488267" sldId="638"/>
            <ac:spMk id="7" creationId="{00000000-0000-0000-0000-000000000000}"/>
          </ac:spMkLst>
        </pc:spChg>
        <pc:spChg chg="del mod">
          <ac:chgData name="yashraj devrat" userId="f3324d809a6ff44e" providerId="LiveId" clId="{AEB1EBC0-CA18-485D-8557-1728BEC2C17C}" dt="2023-09-01T17:26:43.654" v="755"/>
          <ac:spMkLst>
            <pc:docMk/>
            <pc:sldMk cId="4025488267" sldId="638"/>
            <ac:spMk id="9" creationId="{00000000-0000-0000-0000-000000000000}"/>
          </ac:spMkLst>
        </pc:spChg>
        <pc:spChg chg="mod">
          <ac:chgData name="yashraj devrat" userId="f3324d809a6ff44e" providerId="LiveId" clId="{AEB1EBC0-CA18-485D-8557-1728BEC2C17C}" dt="2023-09-01T17:25:43.056" v="200"/>
          <ac:spMkLst>
            <pc:docMk/>
            <pc:sldMk cId="4025488267" sldId="638"/>
            <ac:spMk id="11" creationId="{00000000-0000-0000-0000-000000000000}"/>
          </ac:spMkLst>
        </pc:spChg>
        <pc:picChg chg="del mod">
          <ac:chgData name="yashraj devrat" userId="f3324d809a6ff44e" providerId="LiveId" clId="{AEB1EBC0-CA18-485D-8557-1728BEC2C17C}" dt="2023-09-01T17:34:14.534" v="1116" actId="21"/>
          <ac:picMkLst>
            <pc:docMk/>
            <pc:sldMk cId="4025488267" sldId="638"/>
            <ac:picMk id="8" creationId="{00000000-0000-0000-0000-000000000000}"/>
          </ac:picMkLst>
        </pc:picChg>
      </pc:sldChg>
      <pc:sldChg chg="delSp modSp mod">
        <pc:chgData name="yashraj devrat" userId="f3324d809a6ff44e" providerId="LiveId" clId="{AEB1EBC0-CA18-485D-8557-1728BEC2C17C}" dt="2023-09-01T17:34:16.265" v="1118" actId="21"/>
        <pc:sldMkLst>
          <pc:docMk/>
          <pc:sldMk cId="2609352094" sldId="639"/>
        </pc:sldMkLst>
        <pc:spChg chg="del mod">
          <ac:chgData name="yashraj devrat" userId="f3324d809a6ff44e" providerId="LiveId" clId="{AEB1EBC0-CA18-485D-8557-1728BEC2C17C}" dt="2023-09-01T17:26:24.013" v="438"/>
          <ac:spMkLst>
            <pc:docMk/>
            <pc:sldMk cId="2609352094" sldId="639"/>
            <ac:spMk id="6" creationId="{00000000-0000-0000-0000-000000000000}"/>
          </ac:spMkLst>
        </pc:spChg>
        <pc:spChg chg="del mod">
          <ac:chgData name="yashraj devrat" userId="f3324d809a6ff44e" providerId="LiveId" clId="{AEB1EBC0-CA18-485D-8557-1728BEC2C17C}" dt="2023-09-01T17:26:43.655" v="757"/>
          <ac:spMkLst>
            <pc:docMk/>
            <pc:sldMk cId="2609352094" sldId="639"/>
            <ac:spMk id="8" creationId="{00000000-0000-0000-0000-000000000000}"/>
          </ac:spMkLst>
        </pc:spChg>
        <pc:spChg chg="mod">
          <ac:chgData name="yashraj devrat" userId="f3324d809a6ff44e" providerId="LiveId" clId="{AEB1EBC0-CA18-485D-8557-1728BEC2C17C}" dt="2023-09-01T17:25:43.056" v="200"/>
          <ac:spMkLst>
            <pc:docMk/>
            <pc:sldMk cId="2609352094" sldId="639"/>
            <ac:spMk id="10" creationId="{00000000-0000-0000-0000-000000000000}"/>
          </ac:spMkLst>
        </pc:spChg>
        <pc:picChg chg="del mod">
          <ac:chgData name="yashraj devrat" userId="f3324d809a6ff44e" providerId="LiveId" clId="{AEB1EBC0-CA18-485D-8557-1728BEC2C17C}" dt="2023-09-01T17:34:16.265" v="1118" actId="21"/>
          <ac:picMkLst>
            <pc:docMk/>
            <pc:sldMk cId="2609352094" sldId="639"/>
            <ac:picMk id="7" creationId="{00000000-0000-0000-0000-000000000000}"/>
          </ac:picMkLst>
        </pc:picChg>
      </pc:sldChg>
      <pc:sldChg chg="delSp modSp mod">
        <pc:chgData name="yashraj devrat" userId="f3324d809a6ff44e" providerId="LiveId" clId="{AEB1EBC0-CA18-485D-8557-1728BEC2C17C}" dt="2023-09-01T17:34:18.021" v="1120" actId="21"/>
        <pc:sldMkLst>
          <pc:docMk/>
          <pc:sldMk cId="2239346649" sldId="640"/>
        </pc:sldMkLst>
        <pc:spChg chg="del mod">
          <ac:chgData name="yashraj devrat" userId="f3324d809a6ff44e" providerId="LiveId" clId="{AEB1EBC0-CA18-485D-8557-1728BEC2C17C}" dt="2023-09-01T17:26:24.014" v="440"/>
          <ac:spMkLst>
            <pc:docMk/>
            <pc:sldMk cId="2239346649" sldId="640"/>
            <ac:spMk id="31" creationId="{00000000-0000-0000-0000-000000000000}"/>
          </ac:spMkLst>
        </pc:spChg>
        <pc:spChg chg="del mod">
          <ac:chgData name="yashraj devrat" userId="f3324d809a6ff44e" providerId="LiveId" clId="{AEB1EBC0-CA18-485D-8557-1728BEC2C17C}" dt="2023-09-01T17:26:43.655" v="759"/>
          <ac:spMkLst>
            <pc:docMk/>
            <pc:sldMk cId="2239346649" sldId="640"/>
            <ac:spMk id="33" creationId="{00000000-0000-0000-0000-000000000000}"/>
          </ac:spMkLst>
        </pc:spChg>
        <pc:spChg chg="mod">
          <ac:chgData name="yashraj devrat" userId="f3324d809a6ff44e" providerId="LiveId" clId="{AEB1EBC0-CA18-485D-8557-1728BEC2C17C}" dt="2023-09-01T17:25:43.056" v="200"/>
          <ac:spMkLst>
            <pc:docMk/>
            <pc:sldMk cId="2239346649" sldId="640"/>
            <ac:spMk id="35" creationId="{00000000-0000-0000-0000-000000000000}"/>
          </ac:spMkLst>
        </pc:spChg>
        <pc:picChg chg="del mod">
          <ac:chgData name="yashraj devrat" userId="f3324d809a6ff44e" providerId="LiveId" clId="{AEB1EBC0-CA18-485D-8557-1728BEC2C17C}" dt="2023-09-01T17:34:18.021" v="1120" actId="21"/>
          <ac:picMkLst>
            <pc:docMk/>
            <pc:sldMk cId="2239346649" sldId="640"/>
            <ac:picMk id="32" creationId="{00000000-0000-0000-0000-000000000000}"/>
          </ac:picMkLst>
        </pc:picChg>
      </pc:sldChg>
      <pc:sldChg chg="delSp modSp mod">
        <pc:chgData name="yashraj devrat" userId="f3324d809a6ff44e" providerId="LiveId" clId="{AEB1EBC0-CA18-485D-8557-1728BEC2C17C}" dt="2023-09-01T17:34:19.795" v="1122" actId="21"/>
        <pc:sldMkLst>
          <pc:docMk/>
          <pc:sldMk cId="2574958877" sldId="641"/>
        </pc:sldMkLst>
        <pc:spChg chg="del mod">
          <ac:chgData name="yashraj devrat" userId="f3324d809a6ff44e" providerId="LiveId" clId="{AEB1EBC0-CA18-485D-8557-1728BEC2C17C}" dt="2023-09-01T17:26:24.014" v="442"/>
          <ac:spMkLst>
            <pc:docMk/>
            <pc:sldMk cId="2574958877" sldId="641"/>
            <ac:spMk id="46" creationId="{00000000-0000-0000-0000-000000000000}"/>
          </ac:spMkLst>
        </pc:spChg>
        <pc:spChg chg="del mod">
          <ac:chgData name="yashraj devrat" userId="f3324d809a6ff44e" providerId="LiveId" clId="{AEB1EBC0-CA18-485D-8557-1728BEC2C17C}" dt="2023-09-01T17:26:43.656" v="761"/>
          <ac:spMkLst>
            <pc:docMk/>
            <pc:sldMk cId="2574958877" sldId="641"/>
            <ac:spMk id="48" creationId="{00000000-0000-0000-0000-000000000000}"/>
          </ac:spMkLst>
        </pc:spChg>
        <pc:spChg chg="mod">
          <ac:chgData name="yashraj devrat" userId="f3324d809a6ff44e" providerId="LiveId" clId="{AEB1EBC0-CA18-485D-8557-1728BEC2C17C}" dt="2023-09-01T17:25:43.056" v="200"/>
          <ac:spMkLst>
            <pc:docMk/>
            <pc:sldMk cId="2574958877" sldId="641"/>
            <ac:spMk id="50" creationId="{00000000-0000-0000-0000-000000000000}"/>
          </ac:spMkLst>
        </pc:spChg>
        <pc:picChg chg="del mod">
          <ac:chgData name="yashraj devrat" userId="f3324d809a6ff44e" providerId="LiveId" clId="{AEB1EBC0-CA18-485D-8557-1728BEC2C17C}" dt="2023-09-01T17:34:19.795" v="1122" actId="21"/>
          <ac:picMkLst>
            <pc:docMk/>
            <pc:sldMk cId="2574958877" sldId="641"/>
            <ac:picMk id="47" creationId="{00000000-0000-0000-0000-000000000000}"/>
          </ac:picMkLst>
        </pc:picChg>
      </pc:sldChg>
      <pc:sldChg chg="delSp modSp mod">
        <pc:chgData name="yashraj devrat" userId="f3324d809a6ff44e" providerId="LiveId" clId="{AEB1EBC0-CA18-485D-8557-1728BEC2C17C}" dt="2023-09-01T17:34:21.602" v="1124" actId="21"/>
        <pc:sldMkLst>
          <pc:docMk/>
          <pc:sldMk cId="748259834" sldId="642"/>
        </pc:sldMkLst>
        <pc:spChg chg="del mod">
          <ac:chgData name="yashraj devrat" userId="f3324d809a6ff44e" providerId="LiveId" clId="{AEB1EBC0-CA18-485D-8557-1728BEC2C17C}" dt="2023-09-01T17:26:24.015" v="444"/>
          <ac:spMkLst>
            <pc:docMk/>
            <pc:sldMk cId="748259834" sldId="642"/>
            <ac:spMk id="57" creationId="{00000000-0000-0000-0000-000000000000}"/>
          </ac:spMkLst>
        </pc:spChg>
        <pc:spChg chg="del mod">
          <ac:chgData name="yashraj devrat" userId="f3324d809a6ff44e" providerId="LiveId" clId="{AEB1EBC0-CA18-485D-8557-1728BEC2C17C}" dt="2023-09-01T17:26:43.656" v="763"/>
          <ac:spMkLst>
            <pc:docMk/>
            <pc:sldMk cId="748259834" sldId="642"/>
            <ac:spMk id="60" creationId="{00000000-0000-0000-0000-000000000000}"/>
          </ac:spMkLst>
        </pc:spChg>
        <pc:spChg chg="mod">
          <ac:chgData name="yashraj devrat" userId="f3324d809a6ff44e" providerId="LiveId" clId="{AEB1EBC0-CA18-485D-8557-1728BEC2C17C}" dt="2023-09-01T17:25:43.056" v="200"/>
          <ac:spMkLst>
            <pc:docMk/>
            <pc:sldMk cId="748259834" sldId="642"/>
            <ac:spMk id="62" creationId="{00000000-0000-0000-0000-000000000000}"/>
          </ac:spMkLst>
        </pc:spChg>
        <pc:picChg chg="del mod">
          <ac:chgData name="yashraj devrat" userId="f3324d809a6ff44e" providerId="LiveId" clId="{AEB1EBC0-CA18-485D-8557-1728BEC2C17C}" dt="2023-09-01T17:34:21.602" v="1124" actId="21"/>
          <ac:picMkLst>
            <pc:docMk/>
            <pc:sldMk cId="748259834" sldId="642"/>
            <ac:picMk id="59" creationId="{00000000-0000-0000-0000-000000000000}"/>
          </ac:picMkLst>
        </pc:picChg>
      </pc:sldChg>
      <pc:sldChg chg="delSp modSp mod">
        <pc:chgData name="yashraj devrat" userId="f3324d809a6ff44e" providerId="LiveId" clId="{AEB1EBC0-CA18-485D-8557-1728BEC2C17C}" dt="2023-09-01T17:34:23.586" v="1126" actId="21"/>
        <pc:sldMkLst>
          <pc:docMk/>
          <pc:sldMk cId="2983551917" sldId="643"/>
        </pc:sldMkLst>
        <pc:spChg chg="del mod">
          <ac:chgData name="yashraj devrat" userId="f3324d809a6ff44e" providerId="LiveId" clId="{AEB1EBC0-CA18-485D-8557-1728BEC2C17C}" dt="2023-09-01T17:26:24.015" v="446"/>
          <ac:spMkLst>
            <pc:docMk/>
            <pc:sldMk cId="2983551917" sldId="643"/>
            <ac:spMk id="49" creationId="{00000000-0000-0000-0000-000000000000}"/>
          </ac:spMkLst>
        </pc:spChg>
        <pc:spChg chg="del mod">
          <ac:chgData name="yashraj devrat" userId="f3324d809a6ff44e" providerId="LiveId" clId="{AEB1EBC0-CA18-485D-8557-1728BEC2C17C}" dt="2023-09-01T17:26:43.656" v="765"/>
          <ac:spMkLst>
            <pc:docMk/>
            <pc:sldMk cId="2983551917" sldId="643"/>
            <ac:spMk id="51" creationId="{00000000-0000-0000-0000-000000000000}"/>
          </ac:spMkLst>
        </pc:spChg>
        <pc:spChg chg="mod">
          <ac:chgData name="yashraj devrat" userId="f3324d809a6ff44e" providerId="LiveId" clId="{AEB1EBC0-CA18-485D-8557-1728BEC2C17C}" dt="2023-09-01T17:25:43.056" v="200"/>
          <ac:spMkLst>
            <pc:docMk/>
            <pc:sldMk cId="2983551917" sldId="643"/>
            <ac:spMk id="54" creationId="{00000000-0000-0000-0000-000000000000}"/>
          </ac:spMkLst>
        </pc:spChg>
        <pc:picChg chg="del mod">
          <ac:chgData name="yashraj devrat" userId="f3324d809a6ff44e" providerId="LiveId" clId="{AEB1EBC0-CA18-485D-8557-1728BEC2C17C}" dt="2023-09-01T17:34:23.586" v="1126" actId="21"/>
          <ac:picMkLst>
            <pc:docMk/>
            <pc:sldMk cId="2983551917" sldId="643"/>
            <ac:picMk id="50" creationId="{00000000-0000-0000-0000-000000000000}"/>
          </ac:picMkLst>
        </pc:picChg>
      </pc:sldChg>
      <pc:sldChg chg="delSp modSp mod">
        <pc:chgData name="yashraj devrat" userId="f3324d809a6ff44e" providerId="LiveId" clId="{AEB1EBC0-CA18-485D-8557-1728BEC2C17C}" dt="2023-09-01T17:34:25.458" v="1128" actId="21"/>
        <pc:sldMkLst>
          <pc:docMk/>
          <pc:sldMk cId="1336413402" sldId="644"/>
        </pc:sldMkLst>
        <pc:spChg chg="del mod">
          <ac:chgData name="yashraj devrat" userId="f3324d809a6ff44e" providerId="LiveId" clId="{AEB1EBC0-CA18-485D-8557-1728BEC2C17C}" dt="2023-09-01T17:26:24.015" v="448"/>
          <ac:spMkLst>
            <pc:docMk/>
            <pc:sldMk cId="1336413402" sldId="644"/>
            <ac:spMk id="63" creationId="{00000000-0000-0000-0000-000000000000}"/>
          </ac:spMkLst>
        </pc:spChg>
        <pc:spChg chg="del mod">
          <ac:chgData name="yashraj devrat" userId="f3324d809a6ff44e" providerId="LiveId" clId="{AEB1EBC0-CA18-485D-8557-1728BEC2C17C}" dt="2023-09-01T17:26:43.657" v="767"/>
          <ac:spMkLst>
            <pc:docMk/>
            <pc:sldMk cId="1336413402" sldId="644"/>
            <ac:spMk id="65" creationId="{00000000-0000-0000-0000-000000000000}"/>
          </ac:spMkLst>
        </pc:spChg>
        <pc:spChg chg="mod">
          <ac:chgData name="yashraj devrat" userId="f3324d809a6ff44e" providerId="LiveId" clId="{AEB1EBC0-CA18-485D-8557-1728BEC2C17C}" dt="2023-09-01T17:25:43.056" v="200"/>
          <ac:spMkLst>
            <pc:docMk/>
            <pc:sldMk cId="1336413402" sldId="644"/>
            <ac:spMk id="68" creationId="{00000000-0000-0000-0000-000000000000}"/>
          </ac:spMkLst>
        </pc:spChg>
        <pc:picChg chg="del mod">
          <ac:chgData name="yashraj devrat" userId="f3324d809a6ff44e" providerId="LiveId" clId="{AEB1EBC0-CA18-485D-8557-1728BEC2C17C}" dt="2023-09-01T17:34:25.458" v="1128" actId="21"/>
          <ac:picMkLst>
            <pc:docMk/>
            <pc:sldMk cId="1336413402" sldId="644"/>
            <ac:picMk id="64" creationId="{00000000-0000-0000-0000-000000000000}"/>
          </ac:picMkLst>
        </pc:picChg>
      </pc:sldChg>
      <pc:sldChg chg="delSp modSp mod">
        <pc:chgData name="yashraj devrat" userId="f3324d809a6ff44e" providerId="LiveId" clId="{AEB1EBC0-CA18-485D-8557-1728BEC2C17C}" dt="2023-09-01T17:34:27.193" v="1130" actId="21"/>
        <pc:sldMkLst>
          <pc:docMk/>
          <pc:sldMk cId="1548441703" sldId="645"/>
        </pc:sldMkLst>
        <pc:spChg chg="del mod">
          <ac:chgData name="yashraj devrat" userId="f3324d809a6ff44e" providerId="LiveId" clId="{AEB1EBC0-CA18-485D-8557-1728BEC2C17C}" dt="2023-09-01T17:26:24.016" v="450"/>
          <ac:spMkLst>
            <pc:docMk/>
            <pc:sldMk cId="1548441703" sldId="645"/>
            <ac:spMk id="86" creationId="{00000000-0000-0000-0000-000000000000}"/>
          </ac:spMkLst>
        </pc:spChg>
        <pc:spChg chg="del mod">
          <ac:chgData name="yashraj devrat" userId="f3324d809a6ff44e" providerId="LiveId" clId="{AEB1EBC0-CA18-485D-8557-1728BEC2C17C}" dt="2023-09-01T17:26:43.657" v="769"/>
          <ac:spMkLst>
            <pc:docMk/>
            <pc:sldMk cId="1548441703" sldId="645"/>
            <ac:spMk id="88" creationId="{00000000-0000-0000-0000-000000000000}"/>
          </ac:spMkLst>
        </pc:spChg>
        <pc:spChg chg="mod">
          <ac:chgData name="yashraj devrat" userId="f3324d809a6ff44e" providerId="LiveId" clId="{AEB1EBC0-CA18-485D-8557-1728BEC2C17C}" dt="2023-09-01T17:25:43.056" v="200"/>
          <ac:spMkLst>
            <pc:docMk/>
            <pc:sldMk cId="1548441703" sldId="645"/>
            <ac:spMk id="90" creationId="{00000000-0000-0000-0000-000000000000}"/>
          </ac:spMkLst>
        </pc:spChg>
        <pc:picChg chg="del mod">
          <ac:chgData name="yashraj devrat" userId="f3324d809a6ff44e" providerId="LiveId" clId="{AEB1EBC0-CA18-485D-8557-1728BEC2C17C}" dt="2023-09-01T17:34:27.193" v="1130" actId="21"/>
          <ac:picMkLst>
            <pc:docMk/>
            <pc:sldMk cId="1548441703" sldId="645"/>
            <ac:picMk id="87" creationId="{00000000-0000-0000-0000-000000000000}"/>
          </ac:picMkLst>
        </pc:picChg>
      </pc:sldChg>
      <pc:sldChg chg="delSp modSp mod">
        <pc:chgData name="yashraj devrat" userId="f3324d809a6ff44e" providerId="LiveId" clId="{AEB1EBC0-CA18-485D-8557-1728BEC2C17C}" dt="2023-09-01T17:34:29.065" v="1132" actId="21"/>
        <pc:sldMkLst>
          <pc:docMk/>
          <pc:sldMk cId="2286854217" sldId="646"/>
        </pc:sldMkLst>
        <pc:spChg chg="del mod">
          <ac:chgData name="yashraj devrat" userId="f3324d809a6ff44e" providerId="LiveId" clId="{AEB1EBC0-CA18-485D-8557-1728BEC2C17C}" dt="2023-09-01T17:26:24.016" v="452"/>
          <ac:spMkLst>
            <pc:docMk/>
            <pc:sldMk cId="2286854217" sldId="646"/>
            <ac:spMk id="47" creationId="{00000000-0000-0000-0000-000000000000}"/>
          </ac:spMkLst>
        </pc:spChg>
        <pc:spChg chg="del mod">
          <ac:chgData name="yashraj devrat" userId="f3324d809a6ff44e" providerId="LiveId" clId="{AEB1EBC0-CA18-485D-8557-1728BEC2C17C}" dt="2023-09-01T17:26:43.657" v="771"/>
          <ac:spMkLst>
            <pc:docMk/>
            <pc:sldMk cId="2286854217" sldId="646"/>
            <ac:spMk id="50" creationId="{00000000-0000-0000-0000-000000000000}"/>
          </ac:spMkLst>
        </pc:spChg>
        <pc:spChg chg="mod">
          <ac:chgData name="yashraj devrat" userId="f3324d809a6ff44e" providerId="LiveId" clId="{AEB1EBC0-CA18-485D-8557-1728BEC2C17C}" dt="2023-09-01T17:25:43.056" v="200"/>
          <ac:spMkLst>
            <pc:docMk/>
            <pc:sldMk cId="2286854217" sldId="646"/>
            <ac:spMk id="52" creationId="{00000000-0000-0000-0000-000000000000}"/>
          </ac:spMkLst>
        </pc:spChg>
        <pc:picChg chg="del mod">
          <ac:chgData name="yashraj devrat" userId="f3324d809a6ff44e" providerId="LiveId" clId="{AEB1EBC0-CA18-485D-8557-1728BEC2C17C}" dt="2023-09-01T17:34:29.065" v="1132" actId="21"/>
          <ac:picMkLst>
            <pc:docMk/>
            <pc:sldMk cId="2286854217" sldId="646"/>
            <ac:picMk id="49" creationId="{00000000-0000-0000-0000-000000000000}"/>
          </ac:picMkLst>
        </pc:picChg>
      </pc:sldChg>
      <pc:sldChg chg="delSp modSp mod">
        <pc:chgData name="yashraj devrat" userId="f3324d809a6ff44e" providerId="LiveId" clId="{AEB1EBC0-CA18-485D-8557-1728BEC2C17C}" dt="2023-09-01T17:34:30.879" v="1134" actId="21"/>
        <pc:sldMkLst>
          <pc:docMk/>
          <pc:sldMk cId="1658199938" sldId="647"/>
        </pc:sldMkLst>
        <pc:spChg chg="del mod">
          <ac:chgData name="yashraj devrat" userId="f3324d809a6ff44e" providerId="LiveId" clId="{AEB1EBC0-CA18-485D-8557-1728BEC2C17C}" dt="2023-09-01T17:26:24.017" v="454"/>
          <ac:spMkLst>
            <pc:docMk/>
            <pc:sldMk cId="1658199938" sldId="647"/>
            <ac:spMk id="86" creationId="{00000000-0000-0000-0000-000000000000}"/>
          </ac:spMkLst>
        </pc:spChg>
        <pc:spChg chg="del mod">
          <ac:chgData name="yashraj devrat" userId="f3324d809a6ff44e" providerId="LiveId" clId="{AEB1EBC0-CA18-485D-8557-1728BEC2C17C}" dt="2023-09-01T17:26:43.658" v="773"/>
          <ac:spMkLst>
            <pc:docMk/>
            <pc:sldMk cId="1658199938" sldId="647"/>
            <ac:spMk id="89" creationId="{00000000-0000-0000-0000-000000000000}"/>
          </ac:spMkLst>
        </pc:spChg>
        <pc:spChg chg="mod">
          <ac:chgData name="yashraj devrat" userId="f3324d809a6ff44e" providerId="LiveId" clId="{AEB1EBC0-CA18-485D-8557-1728BEC2C17C}" dt="2023-09-01T17:25:43.056" v="200"/>
          <ac:spMkLst>
            <pc:docMk/>
            <pc:sldMk cId="1658199938" sldId="647"/>
            <ac:spMk id="91" creationId="{00000000-0000-0000-0000-000000000000}"/>
          </ac:spMkLst>
        </pc:spChg>
        <pc:picChg chg="del mod">
          <ac:chgData name="yashraj devrat" userId="f3324d809a6ff44e" providerId="LiveId" clId="{AEB1EBC0-CA18-485D-8557-1728BEC2C17C}" dt="2023-09-01T17:34:30.879" v="1134" actId="21"/>
          <ac:picMkLst>
            <pc:docMk/>
            <pc:sldMk cId="1658199938" sldId="647"/>
            <ac:picMk id="88" creationId="{00000000-0000-0000-0000-000000000000}"/>
          </ac:picMkLst>
        </pc:picChg>
      </pc:sldChg>
      <pc:sldChg chg="delSp modSp mod">
        <pc:chgData name="yashraj devrat" userId="f3324d809a6ff44e" providerId="LiveId" clId="{AEB1EBC0-CA18-485D-8557-1728BEC2C17C}" dt="2023-09-01T17:34:34.508" v="1138" actId="21"/>
        <pc:sldMkLst>
          <pc:docMk/>
          <pc:sldMk cId="1185484651" sldId="648"/>
        </pc:sldMkLst>
        <pc:spChg chg="del mod">
          <ac:chgData name="yashraj devrat" userId="f3324d809a6ff44e" providerId="LiveId" clId="{AEB1EBC0-CA18-485D-8557-1728BEC2C17C}" dt="2023-09-01T17:26:24.018" v="458"/>
          <ac:spMkLst>
            <pc:docMk/>
            <pc:sldMk cId="1185484651" sldId="648"/>
            <ac:spMk id="6" creationId="{00000000-0000-0000-0000-000000000000}"/>
          </ac:spMkLst>
        </pc:spChg>
        <pc:spChg chg="del mod">
          <ac:chgData name="yashraj devrat" userId="f3324d809a6ff44e" providerId="LiveId" clId="{AEB1EBC0-CA18-485D-8557-1728BEC2C17C}" dt="2023-09-01T17:26:43.659" v="777"/>
          <ac:spMkLst>
            <pc:docMk/>
            <pc:sldMk cId="1185484651" sldId="648"/>
            <ac:spMk id="8" creationId="{00000000-0000-0000-0000-000000000000}"/>
          </ac:spMkLst>
        </pc:spChg>
        <pc:spChg chg="mod">
          <ac:chgData name="yashraj devrat" userId="f3324d809a6ff44e" providerId="LiveId" clId="{AEB1EBC0-CA18-485D-8557-1728BEC2C17C}" dt="2023-09-01T17:25:43.056" v="200"/>
          <ac:spMkLst>
            <pc:docMk/>
            <pc:sldMk cId="1185484651" sldId="648"/>
            <ac:spMk id="10" creationId="{00000000-0000-0000-0000-000000000000}"/>
          </ac:spMkLst>
        </pc:spChg>
        <pc:picChg chg="del mod">
          <ac:chgData name="yashraj devrat" userId="f3324d809a6ff44e" providerId="LiveId" clId="{AEB1EBC0-CA18-485D-8557-1728BEC2C17C}" dt="2023-09-01T17:34:34.508" v="1138" actId="21"/>
          <ac:picMkLst>
            <pc:docMk/>
            <pc:sldMk cId="1185484651" sldId="648"/>
            <ac:picMk id="7" creationId="{00000000-0000-0000-0000-000000000000}"/>
          </ac:picMkLst>
        </pc:picChg>
      </pc:sldChg>
      <pc:sldChg chg="delSp modSp mod">
        <pc:chgData name="yashraj devrat" userId="f3324d809a6ff44e" providerId="LiveId" clId="{AEB1EBC0-CA18-485D-8557-1728BEC2C17C}" dt="2023-09-01T17:34:38.208" v="1143" actId="1037"/>
        <pc:sldMkLst>
          <pc:docMk/>
          <pc:sldMk cId="3269182642" sldId="649"/>
        </pc:sldMkLst>
        <pc:spChg chg="mod">
          <ac:chgData name="yashraj devrat" userId="f3324d809a6ff44e" providerId="LiveId" clId="{AEB1EBC0-CA18-485D-8557-1728BEC2C17C}" dt="2023-09-01T17:34:38.208" v="1143" actId="1037"/>
          <ac:spMkLst>
            <pc:docMk/>
            <pc:sldMk cId="3269182642" sldId="649"/>
            <ac:spMk id="4" creationId="{00000000-0000-0000-0000-000000000000}"/>
          </ac:spMkLst>
        </pc:spChg>
        <pc:spChg chg="del mod">
          <ac:chgData name="yashraj devrat" userId="f3324d809a6ff44e" providerId="LiveId" clId="{AEB1EBC0-CA18-485D-8557-1728BEC2C17C}" dt="2023-09-01T17:26:24.018" v="460"/>
          <ac:spMkLst>
            <pc:docMk/>
            <pc:sldMk cId="3269182642" sldId="649"/>
            <ac:spMk id="5" creationId="{00000000-0000-0000-0000-000000000000}"/>
          </ac:spMkLst>
        </pc:spChg>
        <pc:spChg chg="del mod">
          <ac:chgData name="yashraj devrat" userId="f3324d809a6ff44e" providerId="LiveId" clId="{AEB1EBC0-CA18-485D-8557-1728BEC2C17C}" dt="2023-09-01T17:26:43.659" v="779"/>
          <ac:spMkLst>
            <pc:docMk/>
            <pc:sldMk cId="3269182642" sldId="649"/>
            <ac:spMk id="7" creationId="{00000000-0000-0000-0000-000000000000}"/>
          </ac:spMkLst>
        </pc:spChg>
        <pc:spChg chg="mod">
          <ac:chgData name="yashraj devrat" userId="f3324d809a6ff44e" providerId="LiveId" clId="{AEB1EBC0-CA18-485D-8557-1728BEC2C17C}" dt="2023-09-01T17:25:43.056" v="200"/>
          <ac:spMkLst>
            <pc:docMk/>
            <pc:sldMk cId="3269182642" sldId="649"/>
            <ac:spMk id="9" creationId="{00000000-0000-0000-0000-000000000000}"/>
          </ac:spMkLst>
        </pc:spChg>
        <pc:picChg chg="del mod">
          <ac:chgData name="yashraj devrat" userId="f3324d809a6ff44e" providerId="LiveId" clId="{AEB1EBC0-CA18-485D-8557-1728BEC2C17C}" dt="2023-09-01T17:34:36.303" v="1140" actId="21"/>
          <ac:picMkLst>
            <pc:docMk/>
            <pc:sldMk cId="3269182642" sldId="649"/>
            <ac:picMk id="6" creationId="{00000000-0000-0000-0000-000000000000}"/>
          </ac:picMkLst>
        </pc:picChg>
      </pc:sldChg>
      <pc:sldChg chg="delSp modSp mod">
        <pc:chgData name="yashraj devrat" userId="f3324d809a6ff44e" providerId="LiveId" clId="{AEB1EBC0-CA18-485D-8557-1728BEC2C17C}" dt="2023-09-01T17:34:41.803" v="1145" actId="21"/>
        <pc:sldMkLst>
          <pc:docMk/>
          <pc:sldMk cId="2338688312" sldId="650"/>
        </pc:sldMkLst>
        <pc:spChg chg="del mod">
          <ac:chgData name="yashraj devrat" userId="f3324d809a6ff44e" providerId="LiveId" clId="{AEB1EBC0-CA18-485D-8557-1728BEC2C17C}" dt="2023-09-01T17:26:24.018" v="462"/>
          <ac:spMkLst>
            <pc:docMk/>
            <pc:sldMk cId="2338688312" sldId="650"/>
            <ac:spMk id="6" creationId="{00000000-0000-0000-0000-000000000000}"/>
          </ac:spMkLst>
        </pc:spChg>
        <pc:spChg chg="del mod">
          <ac:chgData name="yashraj devrat" userId="f3324d809a6ff44e" providerId="LiveId" clId="{AEB1EBC0-CA18-485D-8557-1728BEC2C17C}" dt="2023-09-01T17:26:43.659" v="781"/>
          <ac:spMkLst>
            <pc:docMk/>
            <pc:sldMk cId="2338688312" sldId="650"/>
            <ac:spMk id="8" creationId="{00000000-0000-0000-0000-000000000000}"/>
          </ac:spMkLst>
        </pc:spChg>
        <pc:spChg chg="mod">
          <ac:chgData name="yashraj devrat" userId="f3324d809a6ff44e" providerId="LiveId" clId="{AEB1EBC0-CA18-485D-8557-1728BEC2C17C}" dt="2023-09-01T17:25:43.056" v="200"/>
          <ac:spMkLst>
            <pc:docMk/>
            <pc:sldMk cId="2338688312" sldId="650"/>
            <ac:spMk id="10" creationId="{00000000-0000-0000-0000-000000000000}"/>
          </ac:spMkLst>
        </pc:spChg>
        <pc:picChg chg="del mod">
          <ac:chgData name="yashraj devrat" userId="f3324d809a6ff44e" providerId="LiveId" clId="{AEB1EBC0-CA18-485D-8557-1728BEC2C17C}" dt="2023-09-01T17:34:41.803" v="1145" actId="21"/>
          <ac:picMkLst>
            <pc:docMk/>
            <pc:sldMk cId="2338688312" sldId="650"/>
            <ac:picMk id="7" creationId="{00000000-0000-0000-0000-000000000000}"/>
          </ac:picMkLst>
        </pc:picChg>
      </pc:sldChg>
      <pc:sldChg chg="delSp modSp mod">
        <pc:chgData name="yashraj devrat" userId="f3324d809a6ff44e" providerId="LiveId" clId="{AEB1EBC0-CA18-485D-8557-1728BEC2C17C}" dt="2023-09-01T17:34:43.758" v="1146" actId="21"/>
        <pc:sldMkLst>
          <pc:docMk/>
          <pc:sldMk cId="1057962910" sldId="651"/>
        </pc:sldMkLst>
        <pc:spChg chg="del mod">
          <ac:chgData name="yashraj devrat" userId="f3324d809a6ff44e" providerId="LiveId" clId="{AEB1EBC0-CA18-485D-8557-1728BEC2C17C}" dt="2023-09-01T17:26:24.019" v="464"/>
          <ac:spMkLst>
            <pc:docMk/>
            <pc:sldMk cId="1057962910" sldId="651"/>
            <ac:spMk id="6" creationId="{00000000-0000-0000-0000-000000000000}"/>
          </ac:spMkLst>
        </pc:spChg>
        <pc:spChg chg="del mod">
          <ac:chgData name="yashraj devrat" userId="f3324d809a6ff44e" providerId="LiveId" clId="{AEB1EBC0-CA18-485D-8557-1728BEC2C17C}" dt="2023-09-01T17:26:43.660" v="783"/>
          <ac:spMkLst>
            <pc:docMk/>
            <pc:sldMk cId="1057962910" sldId="651"/>
            <ac:spMk id="8" creationId="{00000000-0000-0000-0000-000000000000}"/>
          </ac:spMkLst>
        </pc:spChg>
        <pc:spChg chg="mod">
          <ac:chgData name="yashraj devrat" userId="f3324d809a6ff44e" providerId="LiveId" clId="{AEB1EBC0-CA18-485D-8557-1728BEC2C17C}" dt="2023-09-01T17:25:43.056" v="200"/>
          <ac:spMkLst>
            <pc:docMk/>
            <pc:sldMk cId="1057962910" sldId="651"/>
            <ac:spMk id="10" creationId="{00000000-0000-0000-0000-000000000000}"/>
          </ac:spMkLst>
        </pc:spChg>
        <pc:picChg chg="del">
          <ac:chgData name="yashraj devrat" userId="f3324d809a6ff44e" providerId="LiveId" clId="{AEB1EBC0-CA18-485D-8557-1728BEC2C17C}" dt="2023-09-01T17:34:43.758" v="1146" actId="21"/>
          <ac:picMkLst>
            <pc:docMk/>
            <pc:sldMk cId="1057962910" sldId="651"/>
            <ac:picMk id="7" creationId="{00000000-0000-0000-0000-000000000000}"/>
          </ac:picMkLst>
        </pc:picChg>
      </pc:sldChg>
      <pc:sldChg chg="delSp modSp mod">
        <pc:chgData name="yashraj devrat" userId="f3324d809a6ff44e" providerId="LiveId" clId="{AEB1EBC0-CA18-485D-8557-1728BEC2C17C}" dt="2023-09-01T17:34:46.178" v="1148" actId="21"/>
        <pc:sldMkLst>
          <pc:docMk/>
          <pc:sldMk cId="3789407851" sldId="652"/>
        </pc:sldMkLst>
        <pc:spChg chg="del mod">
          <ac:chgData name="yashraj devrat" userId="f3324d809a6ff44e" providerId="LiveId" clId="{AEB1EBC0-CA18-485D-8557-1728BEC2C17C}" dt="2023-09-01T17:26:24.019" v="466"/>
          <ac:spMkLst>
            <pc:docMk/>
            <pc:sldMk cId="3789407851" sldId="652"/>
            <ac:spMk id="7" creationId="{00000000-0000-0000-0000-000000000000}"/>
          </ac:spMkLst>
        </pc:spChg>
        <pc:spChg chg="del mod">
          <ac:chgData name="yashraj devrat" userId="f3324d809a6ff44e" providerId="LiveId" clId="{AEB1EBC0-CA18-485D-8557-1728BEC2C17C}" dt="2023-09-01T17:26:43.660" v="785"/>
          <ac:spMkLst>
            <pc:docMk/>
            <pc:sldMk cId="3789407851" sldId="652"/>
            <ac:spMk id="9" creationId="{00000000-0000-0000-0000-000000000000}"/>
          </ac:spMkLst>
        </pc:spChg>
        <pc:spChg chg="mod">
          <ac:chgData name="yashraj devrat" userId="f3324d809a6ff44e" providerId="LiveId" clId="{AEB1EBC0-CA18-485D-8557-1728BEC2C17C}" dt="2023-09-01T17:25:43.056" v="200"/>
          <ac:spMkLst>
            <pc:docMk/>
            <pc:sldMk cId="3789407851" sldId="652"/>
            <ac:spMk id="11" creationId="{00000000-0000-0000-0000-000000000000}"/>
          </ac:spMkLst>
        </pc:spChg>
        <pc:picChg chg="del mod">
          <ac:chgData name="yashraj devrat" userId="f3324d809a6ff44e" providerId="LiveId" clId="{AEB1EBC0-CA18-485D-8557-1728BEC2C17C}" dt="2023-09-01T17:34:46.178" v="1148" actId="21"/>
          <ac:picMkLst>
            <pc:docMk/>
            <pc:sldMk cId="3789407851" sldId="652"/>
            <ac:picMk id="8" creationId="{00000000-0000-0000-0000-000000000000}"/>
          </ac:picMkLst>
        </pc:picChg>
      </pc:sldChg>
      <pc:sldChg chg="delSp modSp mod">
        <pc:chgData name="yashraj devrat" userId="f3324d809a6ff44e" providerId="LiveId" clId="{AEB1EBC0-CA18-485D-8557-1728BEC2C17C}" dt="2023-09-01T17:34:50.418" v="1152" actId="21"/>
        <pc:sldMkLst>
          <pc:docMk/>
          <pc:sldMk cId="96546319" sldId="653"/>
        </pc:sldMkLst>
        <pc:spChg chg="del mod">
          <ac:chgData name="yashraj devrat" userId="f3324d809a6ff44e" providerId="LiveId" clId="{AEB1EBC0-CA18-485D-8557-1728BEC2C17C}" dt="2023-09-01T17:26:24.020" v="470"/>
          <ac:spMkLst>
            <pc:docMk/>
            <pc:sldMk cId="96546319" sldId="653"/>
            <ac:spMk id="4" creationId="{00000000-0000-0000-0000-000000000000}"/>
          </ac:spMkLst>
        </pc:spChg>
        <pc:spChg chg="del mod">
          <ac:chgData name="yashraj devrat" userId="f3324d809a6ff44e" providerId="LiveId" clId="{AEB1EBC0-CA18-485D-8557-1728BEC2C17C}" dt="2023-09-01T17:26:43.661" v="789"/>
          <ac:spMkLst>
            <pc:docMk/>
            <pc:sldMk cId="96546319" sldId="653"/>
            <ac:spMk id="6" creationId="{00000000-0000-0000-0000-000000000000}"/>
          </ac:spMkLst>
        </pc:spChg>
        <pc:spChg chg="mod">
          <ac:chgData name="yashraj devrat" userId="f3324d809a6ff44e" providerId="LiveId" clId="{AEB1EBC0-CA18-485D-8557-1728BEC2C17C}" dt="2023-09-01T17:25:43.056" v="200"/>
          <ac:spMkLst>
            <pc:docMk/>
            <pc:sldMk cId="96546319" sldId="653"/>
            <ac:spMk id="8" creationId="{00000000-0000-0000-0000-000000000000}"/>
          </ac:spMkLst>
        </pc:spChg>
        <pc:picChg chg="del mod">
          <ac:chgData name="yashraj devrat" userId="f3324d809a6ff44e" providerId="LiveId" clId="{AEB1EBC0-CA18-485D-8557-1728BEC2C17C}" dt="2023-09-01T17:34:50.418" v="1152" actId="21"/>
          <ac:picMkLst>
            <pc:docMk/>
            <pc:sldMk cId="96546319" sldId="653"/>
            <ac:picMk id="5" creationId="{00000000-0000-0000-0000-000000000000}"/>
          </ac:picMkLst>
        </pc:picChg>
      </pc:sldChg>
      <pc:sldChg chg="delSp modSp mod">
        <pc:chgData name="yashraj devrat" userId="f3324d809a6ff44e" providerId="LiveId" clId="{AEB1EBC0-CA18-485D-8557-1728BEC2C17C}" dt="2023-09-01T17:34:52.278" v="1153" actId="21"/>
        <pc:sldMkLst>
          <pc:docMk/>
          <pc:sldMk cId="4121347457" sldId="654"/>
        </pc:sldMkLst>
        <pc:spChg chg="del mod">
          <ac:chgData name="yashraj devrat" userId="f3324d809a6ff44e" providerId="LiveId" clId="{AEB1EBC0-CA18-485D-8557-1728BEC2C17C}" dt="2023-09-01T17:26:24.020" v="472"/>
          <ac:spMkLst>
            <pc:docMk/>
            <pc:sldMk cId="4121347457" sldId="654"/>
            <ac:spMk id="5" creationId="{00000000-0000-0000-0000-000000000000}"/>
          </ac:spMkLst>
        </pc:spChg>
        <pc:spChg chg="del mod">
          <ac:chgData name="yashraj devrat" userId="f3324d809a6ff44e" providerId="LiveId" clId="{AEB1EBC0-CA18-485D-8557-1728BEC2C17C}" dt="2023-09-01T17:26:43.662" v="791"/>
          <ac:spMkLst>
            <pc:docMk/>
            <pc:sldMk cId="4121347457" sldId="654"/>
            <ac:spMk id="7" creationId="{00000000-0000-0000-0000-000000000000}"/>
          </ac:spMkLst>
        </pc:spChg>
        <pc:spChg chg="mod">
          <ac:chgData name="yashraj devrat" userId="f3324d809a6ff44e" providerId="LiveId" clId="{AEB1EBC0-CA18-485D-8557-1728BEC2C17C}" dt="2023-09-01T17:25:43.056" v="200"/>
          <ac:spMkLst>
            <pc:docMk/>
            <pc:sldMk cId="4121347457" sldId="654"/>
            <ac:spMk id="9" creationId="{00000000-0000-0000-0000-000000000000}"/>
          </ac:spMkLst>
        </pc:spChg>
        <pc:picChg chg="del">
          <ac:chgData name="yashraj devrat" userId="f3324d809a6ff44e" providerId="LiveId" clId="{AEB1EBC0-CA18-485D-8557-1728BEC2C17C}" dt="2023-09-01T17:34:52.278" v="1153" actId="21"/>
          <ac:picMkLst>
            <pc:docMk/>
            <pc:sldMk cId="4121347457" sldId="654"/>
            <ac:picMk id="6" creationId="{00000000-0000-0000-0000-000000000000}"/>
          </ac:picMkLst>
        </pc:picChg>
      </pc:sldChg>
      <pc:sldChg chg="delSp modSp mod">
        <pc:chgData name="yashraj devrat" userId="f3324d809a6ff44e" providerId="LiveId" clId="{AEB1EBC0-CA18-485D-8557-1728BEC2C17C}" dt="2023-09-01T17:34:54.322" v="1155" actId="21"/>
        <pc:sldMkLst>
          <pc:docMk/>
          <pc:sldMk cId="773965496" sldId="655"/>
        </pc:sldMkLst>
        <pc:spChg chg="del mod">
          <ac:chgData name="yashraj devrat" userId="f3324d809a6ff44e" providerId="LiveId" clId="{AEB1EBC0-CA18-485D-8557-1728BEC2C17C}" dt="2023-09-01T17:26:24.021" v="474"/>
          <ac:spMkLst>
            <pc:docMk/>
            <pc:sldMk cId="773965496" sldId="655"/>
            <ac:spMk id="4" creationId="{00000000-0000-0000-0000-000000000000}"/>
          </ac:spMkLst>
        </pc:spChg>
        <pc:spChg chg="del mod">
          <ac:chgData name="yashraj devrat" userId="f3324d809a6ff44e" providerId="LiveId" clId="{AEB1EBC0-CA18-485D-8557-1728BEC2C17C}" dt="2023-09-01T17:26:43.663" v="793"/>
          <ac:spMkLst>
            <pc:docMk/>
            <pc:sldMk cId="773965496" sldId="655"/>
            <ac:spMk id="6" creationId="{00000000-0000-0000-0000-000000000000}"/>
          </ac:spMkLst>
        </pc:spChg>
        <pc:spChg chg="mod">
          <ac:chgData name="yashraj devrat" userId="f3324d809a6ff44e" providerId="LiveId" clId="{AEB1EBC0-CA18-485D-8557-1728BEC2C17C}" dt="2023-09-01T17:25:43.056" v="200"/>
          <ac:spMkLst>
            <pc:docMk/>
            <pc:sldMk cId="773965496" sldId="655"/>
            <ac:spMk id="8" creationId="{00000000-0000-0000-0000-000000000000}"/>
          </ac:spMkLst>
        </pc:spChg>
        <pc:picChg chg="del mod">
          <ac:chgData name="yashraj devrat" userId="f3324d809a6ff44e" providerId="LiveId" clId="{AEB1EBC0-CA18-485D-8557-1728BEC2C17C}" dt="2023-09-01T17:34:54.322" v="1155" actId="21"/>
          <ac:picMkLst>
            <pc:docMk/>
            <pc:sldMk cId="773965496" sldId="655"/>
            <ac:picMk id="5" creationId="{00000000-0000-0000-0000-000000000000}"/>
          </ac:picMkLst>
        </pc:picChg>
      </pc:sldChg>
      <pc:sldChg chg="delSp modSp mod">
        <pc:chgData name="yashraj devrat" userId="f3324d809a6ff44e" providerId="LiveId" clId="{AEB1EBC0-CA18-485D-8557-1728BEC2C17C}" dt="2023-09-01T17:35:02.670" v="1161" actId="21"/>
        <pc:sldMkLst>
          <pc:docMk/>
          <pc:sldMk cId="3156060701" sldId="656"/>
        </pc:sldMkLst>
        <pc:spChg chg="del mod">
          <ac:chgData name="yashraj devrat" userId="f3324d809a6ff44e" providerId="LiveId" clId="{AEB1EBC0-CA18-485D-8557-1728BEC2C17C}" dt="2023-09-01T17:26:24.022" v="478"/>
          <ac:spMkLst>
            <pc:docMk/>
            <pc:sldMk cId="3156060701" sldId="656"/>
            <ac:spMk id="8" creationId="{00000000-0000-0000-0000-000000000000}"/>
          </ac:spMkLst>
        </pc:spChg>
        <pc:spChg chg="del mod">
          <ac:chgData name="yashraj devrat" userId="f3324d809a6ff44e" providerId="LiveId" clId="{AEB1EBC0-CA18-485D-8557-1728BEC2C17C}" dt="2023-09-01T17:26:43.664" v="797"/>
          <ac:spMkLst>
            <pc:docMk/>
            <pc:sldMk cId="3156060701" sldId="656"/>
            <ac:spMk id="10" creationId="{00000000-0000-0000-0000-000000000000}"/>
          </ac:spMkLst>
        </pc:spChg>
        <pc:spChg chg="mod">
          <ac:chgData name="yashraj devrat" userId="f3324d809a6ff44e" providerId="LiveId" clId="{AEB1EBC0-CA18-485D-8557-1728BEC2C17C}" dt="2023-09-01T17:25:43.056" v="200"/>
          <ac:spMkLst>
            <pc:docMk/>
            <pc:sldMk cId="3156060701" sldId="656"/>
            <ac:spMk id="12" creationId="{00000000-0000-0000-0000-000000000000}"/>
          </ac:spMkLst>
        </pc:spChg>
        <pc:picChg chg="del mod">
          <ac:chgData name="yashraj devrat" userId="f3324d809a6ff44e" providerId="LiveId" clId="{AEB1EBC0-CA18-485D-8557-1728BEC2C17C}" dt="2023-09-01T17:35:02.670" v="1161" actId="21"/>
          <ac:picMkLst>
            <pc:docMk/>
            <pc:sldMk cId="3156060701" sldId="656"/>
            <ac:picMk id="9" creationId="{00000000-0000-0000-0000-000000000000}"/>
          </ac:picMkLst>
        </pc:picChg>
      </pc:sldChg>
      <pc:sldChg chg="addSp delSp modSp mod">
        <pc:chgData name="yashraj devrat" userId="f3324d809a6ff44e" providerId="LiveId" clId="{AEB1EBC0-CA18-485D-8557-1728BEC2C17C}" dt="2023-09-01T17:35:07.953" v="1165" actId="21"/>
        <pc:sldMkLst>
          <pc:docMk/>
          <pc:sldMk cId="2779247198" sldId="658"/>
        </pc:sldMkLst>
        <pc:spChg chg="del mod">
          <ac:chgData name="yashraj devrat" userId="f3324d809a6ff44e" providerId="LiveId" clId="{AEB1EBC0-CA18-485D-8557-1728BEC2C17C}" dt="2023-09-01T17:26:24.022" v="480"/>
          <ac:spMkLst>
            <pc:docMk/>
            <pc:sldMk cId="2779247198" sldId="658"/>
            <ac:spMk id="4" creationId="{00000000-0000-0000-0000-000000000000}"/>
          </ac:spMkLst>
        </pc:spChg>
        <pc:spChg chg="del mod">
          <ac:chgData name="yashraj devrat" userId="f3324d809a6ff44e" providerId="LiveId" clId="{AEB1EBC0-CA18-485D-8557-1728BEC2C17C}" dt="2023-09-01T17:26:43.664" v="799"/>
          <ac:spMkLst>
            <pc:docMk/>
            <pc:sldMk cId="2779247198" sldId="658"/>
            <ac:spMk id="6" creationId="{00000000-0000-0000-0000-000000000000}"/>
          </ac:spMkLst>
        </pc:spChg>
        <pc:spChg chg="mod">
          <ac:chgData name="yashraj devrat" userId="f3324d809a6ff44e" providerId="LiveId" clId="{AEB1EBC0-CA18-485D-8557-1728BEC2C17C}" dt="2023-09-01T17:25:43.056" v="200"/>
          <ac:spMkLst>
            <pc:docMk/>
            <pc:sldMk cId="2779247198" sldId="658"/>
            <ac:spMk id="8" creationId="{00000000-0000-0000-0000-000000000000}"/>
          </ac:spMkLst>
        </pc:spChg>
        <pc:picChg chg="del mod">
          <ac:chgData name="yashraj devrat" userId="f3324d809a6ff44e" providerId="LiveId" clId="{AEB1EBC0-CA18-485D-8557-1728BEC2C17C}" dt="2023-09-01T17:35:07.953" v="1165" actId="21"/>
          <ac:picMkLst>
            <pc:docMk/>
            <pc:sldMk cId="2779247198" sldId="658"/>
            <ac:picMk id="5" creationId="{00000000-0000-0000-0000-000000000000}"/>
          </ac:picMkLst>
        </pc:picChg>
        <pc:picChg chg="add del mod">
          <ac:chgData name="yashraj devrat" userId="f3324d809a6ff44e" providerId="LiveId" clId="{AEB1EBC0-CA18-485D-8557-1728BEC2C17C}" dt="2023-09-01T17:35:05.789" v="1163" actId="21"/>
          <ac:picMkLst>
            <pc:docMk/>
            <pc:sldMk cId="2779247198" sldId="658"/>
            <ac:picMk id="9" creationId="{8E23D40E-8BA5-C43E-CFA5-F5BB27ABC3A5}"/>
          </ac:picMkLst>
        </pc:picChg>
      </pc:sldChg>
      <pc:sldChg chg="delSp modSp mod">
        <pc:chgData name="yashraj devrat" userId="f3324d809a6ff44e" providerId="LiveId" clId="{AEB1EBC0-CA18-485D-8557-1728BEC2C17C}" dt="2023-09-01T17:35:09.883" v="1167" actId="21"/>
        <pc:sldMkLst>
          <pc:docMk/>
          <pc:sldMk cId="1128910972" sldId="659"/>
        </pc:sldMkLst>
        <pc:spChg chg="del mod">
          <ac:chgData name="yashraj devrat" userId="f3324d809a6ff44e" providerId="LiveId" clId="{AEB1EBC0-CA18-485D-8557-1728BEC2C17C}" dt="2023-09-01T17:26:24.023" v="482"/>
          <ac:spMkLst>
            <pc:docMk/>
            <pc:sldMk cId="1128910972" sldId="659"/>
            <ac:spMk id="9" creationId="{00000000-0000-0000-0000-000000000000}"/>
          </ac:spMkLst>
        </pc:spChg>
        <pc:spChg chg="del mod">
          <ac:chgData name="yashraj devrat" userId="f3324d809a6ff44e" providerId="LiveId" clId="{AEB1EBC0-CA18-485D-8557-1728BEC2C17C}" dt="2023-09-01T17:26:43.665" v="801"/>
          <ac:spMkLst>
            <pc:docMk/>
            <pc:sldMk cId="1128910972" sldId="659"/>
            <ac:spMk id="11" creationId="{00000000-0000-0000-0000-000000000000}"/>
          </ac:spMkLst>
        </pc:spChg>
        <pc:spChg chg="mod">
          <ac:chgData name="yashraj devrat" userId="f3324d809a6ff44e" providerId="LiveId" clId="{AEB1EBC0-CA18-485D-8557-1728BEC2C17C}" dt="2023-09-01T17:25:43.056" v="200"/>
          <ac:spMkLst>
            <pc:docMk/>
            <pc:sldMk cId="1128910972" sldId="659"/>
            <ac:spMk id="13" creationId="{00000000-0000-0000-0000-000000000000}"/>
          </ac:spMkLst>
        </pc:spChg>
        <pc:picChg chg="del mod">
          <ac:chgData name="yashraj devrat" userId="f3324d809a6ff44e" providerId="LiveId" clId="{AEB1EBC0-CA18-485D-8557-1728BEC2C17C}" dt="2023-09-01T17:35:09.883" v="1167" actId="21"/>
          <ac:picMkLst>
            <pc:docMk/>
            <pc:sldMk cId="1128910972" sldId="659"/>
            <ac:picMk id="10" creationId="{00000000-0000-0000-0000-000000000000}"/>
          </ac:picMkLst>
        </pc:picChg>
      </pc:sldChg>
      <pc:sldChg chg="delSp modSp mod">
        <pc:chgData name="yashraj devrat" userId="f3324d809a6ff44e" providerId="LiveId" clId="{AEB1EBC0-CA18-485D-8557-1728BEC2C17C}" dt="2023-09-01T17:35:12.430" v="1169" actId="21"/>
        <pc:sldMkLst>
          <pc:docMk/>
          <pc:sldMk cId="2331039015" sldId="662"/>
        </pc:sldMkLst>
        <pc:spChg chg="del mod">
          <ac:chgData name="yashraj devrat" userId="f3324d809a6ff44e" providerId="LiveId" clId="{AEB1EBC0-CA18-485D-8557-1728BEC2C17C}" dt="2023-09-01T17:26:24.023" v="484"/>
          <ac:spMkLst>
            <pc:docMk/>
            <pc:sldMk cId="2331039015" sldId="662"/>
            <ac:spMk id="4" creationId="{00000000-0000-0000-0000-000000000000}"/>
          </ac:spMkLst>
        </pc:spChg>
        <pc:spChg chg="del mod">
          <ac:chgData name="yashraj devrat" userId="f3324d809a6ff44e" providerId="LiveId" clId="{AEB1EBC0-CA18-485D-8557-1728BEC2C17C}" dt="2023-09-01T17:26:43.665" v="803"/>
          <ac:spMkLst>
            <pc:docMk/>
            <pc:sldMk cId="2331039015" sldId="662"/>
            <ac:spMk id="6" creationId="{00000000-0000-0000-0000-000000000000}"/>
          </ac:spMkLst>
        </pc:spChg>
        <pc:spChg chg="mod">
          <ac:chgData name="yashraj devrat" userId="f3324d809a6ff44e" providerId="LiveId" clId="{AEB1EBC0-CA18-485D-8557-1728BEC2C17C}" dt="2023-09-01T17:25:43.056" v="200"/>
          <ac:spMkLst>
            <pc:docMk/>
            <pc:sldMk cId="2331039015" sldId="662"/>
            <ac:spMk id="8" creationId="{00000000-0000-0000-0000-000000000000}"/>
          </ac:spMkLst>
        </pc:spChg>
        <pc:picChg chg="del mod">
          <ac:chgData name="yashraj devrat" userId="f3324d809a6ff44e" providerId="LiveId" clId="{AEB1EBC0-CA18-485D-8557-1728BEC2C17C}" dt="2023-09-01T17:35:12.430" v="1169" actId="21"/>
          <ac:picMkLst>
            <pc:docMk/>
            <pc:sldMk cId="2331039015" sldId="662"/>
            <ac:picMk id="5" creationId="{00000000-0000-0000-0000-000000000000}"/>
          </ac:picMkLst>
        </pc:picChg>
      </pc:sldChg>
      <pc:sldChg chg="delSp modSp mod modTransition">
        <pc:chgData name="yashraj devrat" userId="f3324d809a6ff44e" providerId="LiveId" clId="{AEB1EBC0-CA18-485D-8557-1728BEC2C17C}" dt="2023-09-01T17:46:49.783" v="1233"/>
        <pc:sldMkLst>
          <pc:docMk/>
          <pc:sldMk cId="1444437116" sldId="663"/>
        </pc:sldMkLst>
        <pc:spChg chg="del mod">
          <ac:chgData name="yashraj devrat" userId="f3324d809a6ff44e" providerId="LiveId" clId="{AEB1EBC0-CA18-485D-8557-1728BEC2C17C}" dt="2023-09-01T17:26:24.024" v="488"/>
          <ac:spMkLst>
            <pc:docMk/>
            <pc:sldMk cId="1444437116" sldId="663"/>
            <ac:spMk id="9" creationId="{00000000-0000-0000-0000-000000000000}"/>
          </ac:spMkLst>
        </pc:spChg>
        <pc:spChg chg="del mod">
          <ac:chgData name="yashraj devrat" userId="f3324d809a6ff44e" providerId="LiveId" clId="{AEB1EBC0-CA18-485D-8557-1728BEC2C17C}" dt="2023-09-01T17:26:43.666" v="807"/>
          <ac:spMkLst>
            <pc:docMk/>
            <pc:sldMk cId="1444437116" sldId="663"/>
            <ac:spMk id="11" creationId="{00000000-0000-0000-0000-000000000000}"/>
          </ac:spMkLst>
        </pc:spChg>
        <pc:spChg chg="mod">
          <ac:chgData name="yashraj devrat" userId="f3324d809a6ff44e" providerId="LiveId" clId="{AEB1EBC0-CA18-485D-8557-1728BEC2C17C}" dt="2023-09-01T17:25:43.056" v="200"/>
          <ac:spMkLst>
            <pc:docMk/>
            <pc:sldMk cId="1444437116" sldId="663"/>
            <ac:spMk id="13" creationId="{00000000-0000-0000-0000-000000000000}"/>
          </ac:spMkLst>
        </pc:spChg>
        <pc:picChg chg="mod">
          <ac:chgData name="yashraj devrat" userId="f3324d809a6ff44e" providerId="LiveId" clId="{AEB1EBC0-CA18-485D-8557-1728BEC2C17C}" dt="2023-09-01T17:46:17.554" v="1231" actId="1038"/>
          <ac:picMkLst>
            <pc:docMk/>
            <pc:sldMk cId="1444437116" sldId="663"/>
            <ac:picMk id="7" creationId="{C5E552C0-6993-40CE-A51A-B6107DEACBC5}"/>
          </ac:picMkLst>
        </pc:picChg>
        <pc:picChg chg="del mod">
          <ac:chgData name="yashraj devrat" userId="f3324d809a6ff44e" providerId="LiveId" clId="{AEB1EBC0-CA18-485D-8557-1728BEC2C17C}" dt="2023-09-01T17:35:16.827" v="1173" actId="21"/>
          <ac:picMkLst>
            <pc:docMk/>
            <pc:sldMk cId="1444437116" sldId="663"/>
            <ac:picMk id="10" creationId="{00000000-0000-0000-0000-000000000000}"/>
          </ac:picMkLst>
        </pc:picChg>
      </pc:sldChg>
      <pc:sldChg chg="delSp modSp mod">
        <pc:chgData name="yashraj devrat" userId="f3324d809a6ff44e" providerId="LiveId" clId="{AEB1EBC0-CA18-485D-8557-1728BEC2C17C}" dt="2023-09-01T17:52:40.868" v="1270" actId="21"/>
        <pc:sldMkLst>
          <pc:docMk/>
          <pc:sldMk cId="2094370842" sldId="664"/>
        </pc:sldMkLst>
        <pc:spChg chg="del mod">
          <ac:chgData name="yashraj devrat" userId="f3324d809a6ff44e" providerId="LiveId" clId="{AEB1EBC0-CA18-485D-8557-1728BEC2C17C}" dt="2023-09-01T17:26:24.024" v="490"/>
          <ac:spMkLst>
            <pc:docMk/>
            <pc:sldMk cId="2094370842" sldId="664"/>
            <ac:spMk id="6" creationId="{00000000-0000-0000-0000-000000000000}"/>
          </ac:spMkLst>
        </pc:spChg>
        <pc:spChg chg="del mod">
          <ac:chgData name="yashraj devrat" userId="f3324d809a6ff44e" providerId="LiveId" clId="{AEB1EBC0-CA18-485D-8557-1728BEC2C17C}" dt="2023-09-01T17:26:43.667" v="809"/>
          <ac:spMkLst>
            <pc:docMk/>
            <pc:sldMk cId="2094370842" sldId="664"/>
            <ac:spMk id="8" creationId="{00000000-0000-0000-0000-000000000000}"/>
          </ac:spMkLst>
        </pc:spChg>
        <pc:spChg chg="mod">
          <ac:chgData name="yashraj devrat" userId="f3324d809a6ff44e" providerId="LiveId" clId="{AEB1EBC0-CA18-485D-8557-1728BEC2C17C}" dt="2023-09-01T17:25:43.056" v="200"/>
          <ac:spMkLst>
            <pc:docMk/>
            <pc:sldMk cId="2094370842" sldId="664"/>
            <ac:spMk id="10" creationId="{00000000-0000-0000-0000-000000000000}"/>
          </ac:spMkLst>
        </pc:spChg>
        <pc:picChg chg="del mod">
          <ac:chgData name="yashraj devrat" userId="f3324d809a6ff44e" providerId="LiveId" clId="{AEB1EBC0-CA18-485D-8557-1728BEC2C17C}" dt="2023-09-01T17:35:19.292" v="1175" actId="21"/>
          <ac:picMkLst>
            <pc:docMk/>
            <pc:sldMk cId="2094370842" sldId="664"/>
            <ac:picMk id="7" creationId="{00000000-0000-0000-0000-000000000000}"/>
          </ac:picMkLst>
        </pc:picChg>
        <pc:picChg chg="del mod">
          <ac:chgData name="yashraj devrat" userId="f3324d809a6ff44e" providerId="LiveId" clId="{AEB1EBC0-CA18-485D-8557-1728BEC2C17C}" dt="2023-09-01T17:52:40.868" v="1270" actId="21"/>
          <ac:picMkLst>
            <pc:docMk/>
            <pc:sldMk cId="2094370842" sldId="664"/>
            <ac:picMk id="9" creationId="{AEF875FC-3D34-4313-A48E-091A2AD82F9A}"/>
          </ac:picMkLst>
        </pc:picChg>
      </pc:sldChg>
      <pc:sldChg chg="delSp modSp mod">
        <pc:chgData name="yashraj devrat" userId="f3324d809a6ff44e" providerId="LiveId" clId="{AEB1EBC0-CA18-485D-8557-1728BEC2C17C}" dt="2023-09-01T17:35:20.958" v="1177" actId="21"/>
        <pc:sldMkLst>
          <pc:docMk/>
          <pc:sldMk cId="3638027059" sldId="665"/>
        </pc:sldMkLst>
        <pc:spChg chg="del mod">
          <ac:chgData name="yashraj devrat" userId="f3324d809a6ff44e" providerId="LiveId" clId="{AEB1EBC0-CA18-485D-8557-1728BEC2C17C}" dt="2023-09-01T17:26:24.025" v="492"/>
          <ac:spMkLst>
            <pc:docMk/>
            <pc:sldMk cId="3638027059" sldId="665"/>
            <ac:spMk id="6" creationId="{00000000-0000-0000-0000-000000000000}"/>
          </ac:spMkLst>
        </pc:spChg>
        <pc:spChg chg="del mod">
          <ac:chgData name="yashraj devrat" userId="f3324d809a6ff44e" providerId="LiveId" clId="{AEB1EBC0-CA18-485D-8557-1728BEC2C17C}" dt="2023-09-01T17:26:43.667" v="811"/>
          <ac:spMkLst>
            <pc:docMk/>
            <pc:sldMk cId="3638027059" sldId="665"/>
            <ac:spMk id="8" creationId="{00000000-0000-0000-0000-000000000000}"/>
          </ac:spMkLst>
        </pc:spChg>
        <pc:spChg chg="mod">
          <ac:chgData name="yashraj devrat" userId="f3324d809a6ff44e" providerId="LiveId" clId="{AEB1EBC0-CA18-485D-8557-1728BEC2C17C}" dt="2023-09-01T17:25:43.056" v="200"/>
          <ac:spMkLst>
            <pc:docMk/>
            <pc:sldMk cId="3638027059" sldId="665"/>
            <ac:spMk id="10" creationId="{00000000-0000-0000-0000-000000000000}"/>
          </ac:spMkLst>
        </pc:spChg>
        <pc:picChg chg="del mod">
          <ac:chgData name="yashraj devrat" userId="f3324d809a6ff44e" providerId="LiveId" clId="{AEB1EBC0-CA18-485D-8557-1728BEC2C17C}" dt="2023-09-01T17:35:20.958" v="1177" actId="21"/>
          <ac:picMkLst>
            <pc:docMk/>
            <pc:sldMk cId="3638027059" sldId="665"/>
            <ac:picMk id="7" creationId="{00000000-0000-0000-0000-000000000000}"/>
          </ac:picMkLst>
        </pc:picChg>
      </pc:sldChg>
      <pc:sldChg chg="modSp mod">
        <pc:chgData name="yashraj devrat" userId="f3324d809a6ff44e" providerId="LiveId" clId="{AEB1EBC0-CA18-485D-8557-1728BEC2C17C}" dt="2023-09-01T17:38:15.326" v="1225" actId="1037"/>
        <pc:sldMkLst>
          <pc:docMk/>
          <pc:sldMk cId="2758967916" sldId="699"/>
        </pc:sldMkLst>
        <pc:picChg chg="mod">
          <ac:chgData name="yashraj devrat" userId="f3324d809a6ff44e" providerId="LiveId" clId="{AEB1EBC0-CA18-485D-8557-1728BEC2C17C}" dt="2023-09-01T17:38:15.326" v="1225" actId="1037"/>
          <ac:picMkLst>
            <pc:docMk/>
            <pc:sldMk cId="2758967916" sldId="699"/>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4D3FFD-2E4D-419C-BCF6-20968915C900}" type="datetimeFigureOut">
              <a:rPr lang="en-US" smtClean="0"/>
              <a:t>9/19/2023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AF7DC6-1240-4D83-894F-781429493756}" type="slidenum">
              <a:rPr lang="en-US" smtClean="0"/>
              <a:t>‹#›</a:t>
            </a:fld>
            <a:endParaRPr lang="en-US"/>
          </a:p>
        </p:txBody>
      </p:sp>
    </p:spTree>
    <p:extLst>
      <p:ext uri="{BB962C8B-B14F-4D97-AF65-F5344CB8AC3E}">
        <p14:creationId xmlns:p14="http://schemas.microsoft.com/office/powerpoint/2010/main" val="209845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4</a:t>
            </a:fld>
            <a:endParaRPr lang="en-US"/>
          </a:p>
        </p:txBody>
      </p:sp>
    </p:spTree>
    <p:extLst>
      <p:ext uri="{BB962C8B-B14F-4D97-AF65-F5344CB8AC3E}">
        <p14:creationId xmlns:p14="http://schemas.microsoft.com/office/powerpoint/2010/main" val="33210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21</a:t>
            </a:fld>
            <a:endParaRPr lang="en-US"/>
          </a:p>
        </p:txBody>
      </p:sp>
    </p:spTree>
    <p:extLst>
      <p:ext uri="{BB962C8B-B14F-4D97-AF65-F5344CB8AC3E}">
        <p14:creationId xmlns:p14="http://schemas.microsoft.com/office/powerpoint/2010/main" val="103039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22</a:t>
            </a:fld>
            <a:endParaRPr lang="en-US"/>
          </a:p>
        </p:txBody>
      </p:sp>
    </p:spTree>
    <p:extLst>
      <p:ext uri="{BB962C8B-B14F-4D97-AF65-F5344CB8AC3E}">
        <p14:creationId xmlns:p14="http://schemas.microsoft.com/office/powerpoint/2010/main" val="245780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23</a:t>
            </a:fld>
            <a:endParaRPr lang="en-US"/>
          </a:p>
        </p:txBody>
      </p:sp>
    </p:spTree>
    <p:extLst>
      <p:ext uri="{BB962C8B-B14F-4D97-AF65-F5344CB8AC3E}">
        <p14:creationId xmlns:p14="http://schemas.microsoft.com/office/powerpoint/2010/main" val="3546648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24</a:t>
            </a:fld>
            <a:endParaRPr lang="en-US"/>
          </a:p>
        </p:txBody>
      </p:sp>
    </p:spTree>
    <p:extLst>
      <p:ext uri="{BB962C8B-B14F-4D97-AF65-F5344CB8AC3E}">
        <p14:creationId xmlns:p14="http://schemas.microsoft.com/office/powerpoint/2010/main" val="107994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33</a:t>
            </a:fld>
            <a:endParaRPr lang="en-US"/>
          </a:p>
        </p:txBody>
      </p:sp>
    </p:spTree>
    <p:extLst>
      <p:ext uri="{BB962C8B-B14F-4D97-AF65-F5344CB8AC3E}">
        <p14:creationId xmlns:p14="http://schemas.microsoft.com/office/powerpoint/2010/main" val="3431167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49</a:t>
            </a:fld>
            <a:endParaRPr lang="en-US"/>
          </a:p>
        </p:txBody>
      </p:sp>
    </p:spTree>
    <p:extLst>
      <p:ext uri="{BB962C8B-B14F-4D97-AF65-F5344CB8AC3E}">
        <p14:creationId xmlns:p14="http://schemas.microsoft.com/office/powerpoint/2010/main" val="162052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56</a:t>
            </a:fld>
            <a:endParaRPr lang="en-US"/>
          </a:p>
        </p:txBody>
      </p:sp>
    </p:spTree>
    <p:extLst>
      <p:ext uri="{BB962C8B-B14F-4D97-AF65-F5344CB8AC3E}">
        <p14:creationId xmlns:p14="http://schemas.microsoft.com/office/powerpoint/2010/main" val="271619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61</a:t>
            </a:fld>
            <a:endParaRPr lang="en-US"/>
          </a:p>
        </p:txBody>
      </p:sp>
    </p:spTree>
    <p:extLst>
      <p:ext uri="{BB962C8B-B14F-4D97-AF65-F5344CB8AC3E}">
        <p14:creationId xmlns:p14="http://schemas.microsoft.com/office/powerpoint/2010/main" val="1968436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64</a:t>
            </a:fld>
            <a:endParaRPr lang="en-US"/>
          </a:p>
        </p:txBody>
      </p:sp>
    </p:spTree>
    <p:extLst>
      <p:ext uri="{BB962C8B-B14F-4D97-AF65-F5344CB8AC3E}">
        <p14:creationId xmlns:p14="http://schemas.microsoft.com/office/powerpoint/2010/main" val="350609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66</a:t>
            </a:fld>
            <a:endParaRPr lang="en-US"/>
          </a:p>
        </p:txBody>
      </p:sp>
    </p:spTree>
    <p:extLst>
      <p:ext uri="{BB962C8B-B14F-4D97-AF65-F5344CB8AC3E}">
        <p14:creationId xmlns:p14="http://schemas.microsoft.com/office/powerpoint/2010/main" val="270399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5</a:t>
            </a:fld>
            <a:endParaRPr lang="en-US"/>
          </a:p>
        </p:txBody>
      </p:sp>
    </p:spTree>
    <p:extLst>
      <p:ext uri="{BB962C8B-B14F-4D97-AF65-F5344CB8AC3E}">
        <p14:creationId xmlns:p14="http://schemas.microsoft.com/office/powerpoint/2010/main" val="100873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90</a:t>
            </a:fld>
            <a:endParaRPr lang="en-US"/>
          </a:p>
        </p:txBody>
      </p:sp>
    </p:spTree>
    <p:extLst>
      <p:ext uri="{BB962C8B-B14F-4D97-AF65-F5344CB8AC3E}">
        <p14:creationId xmlns:p14="http://schemas.microsoft.com/office/powerpoint/2010/main" val="159046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94</a:t>
            </a:fld>
            <a:endParaRPr lang="en-US"/>
          </a:p>
        </p:txBody>
      </p:sp>
    </p:spTree>
    <p:extLst>
      <p:ext uri="{BB962C8B-B14F-4D97-AF65-F5344CB8AC3E}">
        <p14:creationId xmlns:p14="http://schemas.microsoft.com/office/powerpoint/2010/main" val="391255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Rot="1" noChangeAspect="1" noChangeArrowheads="1" noTextEdit="1"/>
          </p:cNvSpPr>
          <p:nvPr>
            <p:ph type="sldImg"/>
          </p:nvPr>
        </p:nvSpPr>
        <p:spPr>
          <a:xfrm>
            <a:off x="714375" y="463550"/>
            <a:ext cx="5497513" cy="3094038"/>
          </a:xfrm>
          <a:ln/>
        </p:spPr>
      </p:sp>
      <p:sp>
        <p:nvSpPr>
          <p:cNvPr id="856067" name="Rectangle 3"/>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Layer 1 of 3:</a:t>
            </a:r>
            <a:endParaRPr lang="en-US" altLang="zh-TW">
              <a:solidFill>
                <a:srgbClr val="000000"/>
              </a:solidFill>
            </a:endParaRPr>
          </a:p>
          <a:p>
            <a:r>
              <a:rPr lang="en-US" altLang="zh-TW" b="1">
                <a:solidFill>
                  <a:srgbClr val="000000"/>
                </a:solidFill>
              </a:rPr>
              <a:t>Purpose:</a:t>
            </a:r>
            <a:r>
              <a:rPr lang="en-US" altLang="zh-TW">
                <a:solidFill>
                  <a:srgbClr val="000000"/>
                </a:solidFill>
              </a:rPr>
              <a:t> This figure show the general format of an IP address.</a:t>
            </a:r>
          </a:p>
          <a:p>
            <a:r>
              <a:rPr lang="en-US" altLang="zh-TW">
                <a:solidFill>
                  <a:srgbClr val="000000"/>
                </a:solidFill>
              </a:rPr>
              <a:t>In layer 1, the address is 32 bits with a network and host portion.</a:t>
            </a:r>
          </a:p>
          <a:p>
            <a:endParaRPr lang="en-US" altLang="zh-TW"/>
          </a:p>
          <a:p>
            <a:endParaRPr lang="zh-TW" altLang="en-US"/>
          </a:p>
        </p:txBody>
      </p:sp>
    </p:spTree>
    <p:extLst>
      <p:ext uri="{BB962C8B-B14F-4D97-AF65-F5344CB8AC3E}">
        <p14:creationId xmlns:p14="http://schemas.microsoft.com/office/powerpoint/2010/main" val="638084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Rot="1" noChangeAspect="1" noChangeArrowheads="1" noTextEdit="1"/>
          </p:cNvSpPr>
          <p:nvPr>
            <p:ph type="sldImg"/>
          </p:nvPr>
        </p:nvSpPr>
        <p:spPr>
          <a:xfrm>
            <a:off x="714375" y="463550"/>
            <a:ext cx="5497513" cy="3094038"/>
          </a:xfrm>
          <a:ln/>
        </p:spPr>
      </p:sp>
      <p:sp>
        <p:nvSpPr>
          <p:cNvPr id="854019" name="Rectangle 3"/>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Layer 3 of 3:</a:t>
            </a:r>
            <a:endParaRPr lang="en-US" altLang="zh-TW">
              <a:solidFill>
                <a:srgbClr val="000000"/>
              </a:solidFill>
            </a:endParaRPr>
          </a:p>
          <a:p>
            <a:r>
              <a:rPr lang="en-US" altLang="zh-TW">
                <a:solidFill>
                  <a:srgbClr val="000000"/>
                </a:solidFill>
              </a:rPr>
              <a:t>In layer 2, one can convert the address to binary.	</a:t>
            </a:r>
            <a:endParaRPr lang="en-US" altLang="zh-TW"/>
          </a:p>
        </p:txBody>
      </p:sp>
    </p:spTree>
    <p:extLst>
      <p:ext uri="{BB962C8B-B14F-4D97-AF65-F5344CB8AC3E}">
        <p14:creationId xmlns:p14="http://schemas.microsoft.com/office/powerpoint/2010/main" val="426400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Rot="1" noChangeAspect="1" noChangeArrowheads="1" noTextEdit="1"/>
          </p:cNvSpPr>
          <p:nvPr>
            <p:ph type="sldImg"/>
          </p:nvPr>
        </p:nvSpPr>
        <p:spPr>
          <a:xfrm>
            <a:off x="714375" y="463550"/>
            <a:ext cx="5497513" cy="3094038"/>
          </a:xfrm>
          <a:ln/>
        </p:spPr>
      </p:sp>
      <p:sp>
        <p:nvSpPr>
          <p:cNvPr id="613379" name="Rectangle 3"/>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Layer 3 of 3:</a:t>
            </a:r>
            <a:endParaRPr lang="en-US" altLang="zh-TW">
              <a:solidFill>
                <a:srgbClr val="000000"/>
              </a:solidFill>
            </a:endParaRPr>
          </a:p>
          <a:p>
            <a:r>
              <a:rPr lang="en-US" altLang="zh-TW">
                <a:solidFill>
                  <a:srgbClr val="000000"/>
                </a:solidFill>
              </a:rPr>
              <a:t>In layer 3, an example of dotted-decimal format and binary are displayed.	</a:t>
            </a:r>
            <a:endParaRPr lang="en-US" altLang="zh-TW"/>
          </a:p>
          <a:p>
            <a:pPr>
              <a:lnSpc>
                <a:spcPct val="96000"/>
              </a:lnSpc>
              <a:spcAft>
                <a:spcPts val="600"/>
              </a:spcAft>
            </a:pPr>
            <a:r>
              <a:rPr lang="en-US" altLang="zh-TW" b="1">
                <a:solidFill>
                  <a:srgbClr val="000000"/>
                </a:solidFill>
              </a:rPr>
              <a:t>Emphasize:</a:t>
            </a:r>
            <a:r>
              <a:rPr lang="en-US" altLang="zh-TW">
                <a:solidFill>
                  <a:srgbClr val="000000"/>
                </a:solidFill>
              </a:rPr>
              <a:t> IP address format is dotted-decimal. Dotted-decimal makes it easy to work with IP addresses. However, in this course we will work with the addresses on the bit level, so we will convert these addresses into binary, make changes to them, and convert them back.</a:t>
            </a:r>
          </a:p>
          <a:p>
            <a:r>
              <a:rPr lang="en-US" altLang="zh-TW">
                <a:solidFill>
                  <a:srgbClr val="000000"/>
                </a:solidFill>
              </a:rPr>
              <a:t>The central authority for addresses is the Internet Assigned Numbers Authority.</a:t>
            </a:r>
          </a:p>
          <a:p>
            <a:pPr>
              <a:lnSpc>
                <a:spcPct val="96000"/>
              </a:lnSpc>
              <a:spcAft>
                <a:spcPts val="600"/>
              </a:spcAft>
            </a:pPr>
            <a:r>
              <a:rPr lang="en-US" altLang="zh-TW" b="1">
                <a:solidFill>
                  <a:srgbClr val="000000"/>
                </a:solidFill>
              </a:rPr>
              <a:t>Note:</a:t>
            </a:r>
            <a:r>
              <a:rPr lang="en-US" altLang="zh-TW">
                <a:solidFill>
                  <a:srgbClr val="000000"/>
                </a:solidFill>
              </a:rPr>
              <a:t> This most common form of addressing reflects the widely used IP version 4. Faced with the problem of depleting available addresses, Internet Engineering Task Force (IETF) work is under way for a backward-compatible next generation of IP (IPng, also called IP 6). </a:t>
            </a:r>
          </a:p>
          <a:p>
            <a:r>
              <a:rPr lang="en-US" altLang="zh-TW"/>
              <a:t>IP 6 will offer expanded routing and addressing capabilities with 128-bit addresses rather than the 32-bit addressing shown on the graphic. Addresses from both IP versions will coexist. Initial occurrences will probably be at locations with address translator software and firewalls. </a:t>
            </a:r>
            <a:r>
              <a:rPr lang="en-US" altLang="zh-TW">
                <a:solidFill>
                  <a:srgbClr val="000000"/>
                </a:solidFill>
              </a:rPr>
              <a:t>	</a:t>
            </a:r>
            <a:endParaRPr lang="en-US" altLang="zh-TW"/>
          </a:p>
          <a:p>
            <a:endParaRPr lang="en-US" altLang="zh-TW"/>
          </a:p>
        </p:txBody>
      </p:sp>
    </p:spTree>
    <p:extLst>
      <p:ext uri="{BB962C8B-B14F-4D97-AF65-F5344CB8AC3E}">
        <p14:creationId xmlns:p14="http://schemas.microsoft.com/office/powerpoint/2010/main" val="2571060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050"/>
          <p:cNvSpPr>
            <a:spLocks noGrp="1" noRot="1" noChangeAspect="1" noChangeArrowheads="1" noTextEdit="1"/>
          </p:cNvSpPr>
          <p:nvPr>
            <p:ph type="sldImg"/>
          </p:nvPr>
        </p:nvSpPr>
        <p:spPr>
          <a:xfrm>
            <a:off x="714375" y="463550"/>
            <a:ext cx="5497513" cy="3094038"/>
          </a:xfrm>
          <a:ln/>
        </p:spPr>
      </p:sp>
      <p:sp>
        <p:nvSpPr>
          <p:cNvPr id="615427" name="Rectangle 2051"/>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Purpose:</a:t>
            </a:r>
            <a:r>
              <a:rPr lang="en-US" altLang="zh-TW">
                <a:solidFill>
                  <a:srgbClr val="000000"/>
                </a:solidFill>
              </a:rPr>
              <a:t> This graphic describes the three most common classes of IP address. </a:t>
            </a:r>
          </a:p>
          <a:p>
            <a:r>
              <a:rPr lang="en-US" altLang="zh-TW" b="1">
                <a:solidFill>
                  <a:srgbClr val="000000"/>
                </a:solidFill>
              </a:rPr>
              <a:t>Emphasize:</a:t>
            </a:r>
            <a:r>
              <a:rPr lang="en-US" altLang="zh-TW">
                <a:solidFill>
                  <a:srgbClr val="000000"/>
                </a:solidFill>
              </a:rPr>
              <a:t> Discuss classes of addresses. Each address contains information about the network number and the host number of the device. Class A addresses are for very large organizations. Class B addresses are for smaller organizations, and Class C addresses for even smaller ones.</a:t>
            </a:r>
          </a:p>
          <a:p>
            <a:r>
              <a:rPr lang="en-US" altLang="zh-TW">
                <a:solidFill>
                  <a:srgbClr val="000000"/>
                </a:solidFill>
              </a:rPr>
              <a:t>As the number of networks grows, classes may eventually be replaced by another addressing mechanism, such as classless interdomain routing (CIDR). RFC 1467, </a:t>
            </a:r>
            <a:r>
              <a:rPr lang="en-US" altLang="zh-TW" i="1">
                <a:solidFill>
                  <a:srgbClr val="000000"/>
                </a:solidFill>
              </a:rPr>
              <a:t>Status of CIDR Deployment in the Internet</a:t>
            </a:r>
            <a:r>
              <a:rPr lang="en-US" altLang="zh-TW">
                <a:solidFill>
                  <a:srgbClr val="000000"/>
                </a:solidFill>
              </a:rPr>
              <a:t>, presents information about CIDR. RFC 1817, </a:t>
            </a:r>
            <a:r>
              <a:rPr lang="en-US" altLang="zh-TW" i="1">
                <a:solidFill>
                  <a:srgbClr val="000000"/>
                </a:solidFill>
              </a:rPr>
              <a:t>CIDR and Classful Routing,</a:t>
            </a:r>
            <a:r>
              <a:rPr lang="en-US" altLang="zh-TW">
                <a:solidFill>
                  <a:srgbClr val="000000"/>
                </a:solidFill>
              </a:rPr>
              <a:t> also presents CIDR information.	</a:t>
            </a:r>
            <a:endParaRPr lang="en-US" altLang="zh-TW"/>
          </a:p>
          <a:p>
            <a:endParaRPr lang="en-US" altLang="zh-TW"/>
          </a:p>
        </p:txBody>
      </p:sp>
    </p:spTree>
    <p:extLst>
      <p:ext uri="{BB962C8B-B14F-4D97-AF65-F5344CB8AC3E}">
        <p14:creationId xmlns:p14="http://schemas.microsoft.com/office/powerpoint/2010/main" val="3222732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Rot="1" noChangeAspect="1" noChangeArrowheads="1" noTextEdit="1"/>
          </p:cNvSpPr>
          <p:nvPr>
            <p:ph type="sldImg"/>
          </p:nvPr>
        </p:nvSpPr>
        <p:spPr>
          <a:xfrm>
            <a:off x="714375" y="463550"/>
            <a:ext cx="5497513" cy="3094038"/>
          </a:xfrm>
          <a:ln/>
        </p:spPr>
      </p:sp>
      <p:sp>
        <p:nvSpPr>
          <p:cNvPr id="621571" name="Rectangle 3"/>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Emphasize:</a:t>
            </a:r>
            <a:r>
              <a:rPr lang="en-US" altLang="zh-TW">
                <a:solidFill>
                  <a:srgbClr val="000000"/>
                </a:solidFill>
              </a:rPr>
              <a:t> Highlight the fixed values that start each class address.</a:t>
            </a:r>
          </a:p>
          <a:p>
            <a:r>
              <a:rPr lang="en-US" altLang="zh-TW">
                <a:solidFill>
                  <a:srgbClr val="000000"/>
                </a:solidFill>
              </a:rPr>
              <a:t>The first octet rule states that when an address falls into a specified range, it belongs to a certain class. Students should soon be able to recognize the address class of any IP address on sight.</a:t>
            </a:r>
          </a:p>
          <a:p>
            <a:r>
              <a:rPr lang="en-US" altLang="zh-TW" b="1">
                <a:solidFill>
                  <a:srgbClr val="000000"/>
                </a:solidFill>
              </a:rPr>
              <a:t>Note:</a:t>
            </a:r>
            <a:r>
              <a:rPr lang="en-US" altLang="zh-TW">
                <a:solidFill>
                  <a:srgbClr val="000000"/>
                </a:solidFill>
              </a:rPr>
              <a:t> If time or interest permits, you can use the initial bit patterns in the first octet and show how a class of IP network derives the range of network numbers for that IP address class.</a:t>
            </a:r>
          </a:p>
          <a:p>
            <a:endParaRPr lang="en-US" altLang="zh-TW"/>
          </a:p>
        </p:txBody>
      </p:sp>
    </p:spTree>
    <p:extLst>
      <p:ext uri="{BB962C8B-B14F-4D97-AF65-F5344CB8AC3E}">
        <p14:creationId xmlns:p14="http://schemas.microsoft.com/office/powerpoint/2010/main" val="2911045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r>
              <a:rPr lang="en-US" altLang="zh-TW" b="1"/>
              <a:t>Purpose:</a:t>
            </a:r>
            <a:r>
              <a:rPr lang="en-US" altLang="zh-TW"/>
              <a:t> This figure explains how to calculate the number of available hosts in a network.</a:t>
            </a:r>
          </a:p>
          <a:p>
            <a:r>
              <a:rPr lang="en-US" altLang="zh-TW" b="1"/>
              <a:t>Emphasize:</a:t>
            </a:r>
            <a:r>
              <a:rPr lang="en-US" altLang="zh-TW"/>
              <a:t> 2</a:t>
            </a:r>
            <a:r>
              <a:rPr lang="en-US" altLang="zh-TW" baseline="30000"/>
              <a:t>N</a:t>
            </a:r>
            <a:r>
              <a:rPr lang="en-US" altLang="zh-TW"/>
              <a:t>-2 is the calculation to determine available hosts. N is the number of binary digits in the host field. Subtract 2 because a host cannot be all 0s or 1s.</a:t>
            </a:r>
          </a:p>
          <a:p>
            <a:r>
              <a:rPr lang="en-US" altLang="zh-TW"/>
              <a:t>The same principal applies when determining the number of available networks.</a:t>
            </a:r>
          </a:p>
        </p:txBody>
      </p:sp>
    </p:spTree>
    <p:extLst>
      <p:ext uri="{BB962C8B-B14F-4D97-AF65-F5344CB8AC3E}">
        <p14:creationId xmlns:p14="http://schemas.microsoft.com/office/powerpoint/2010/main" val="2580289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Rot="1" noChangeAspect="1" noChangeArrowheads="1" noTextEdit="1"/>
          </p:cNvSpPr>
          <p:nvPr>
            <p:ph type="sldImg"/>
          </p:nvPr>
        </p:nvSpPr>
        <p:spPr>
          <a:xfrm>
            <a:off x="714375" y="463550"/>
            <a:ext cx="5497513" cy="3094038"/>
          </a:xfrm>
          <a:ln/>
        </p:spPr>
      </p:sp>
      <p:sp>
        <p:nvSpPr>
          <p:cNvPr id="680963" name="Rectangle 3"/>
          <p:cNvSpPr>
            <a:spLocks noGrp="1" noChangeArrowheads="1"/>
          </p:cNvSpPr>
          <p:nvPr>
            <p:ph type="body" idx="1"/>
          </p:nvPr>
        </p:nvSpPr>
        <p:spPr>
          <a:xfrm>
            <a:off x="930275" y="3790950"/>
            <a:ext cx="5124450" cy="4794250"/>
          </a:xfrm>
        </p:spPr>
        <p:txBody>
          <a:bodyPr lIns="92945" tIns="46472" rIns="92945" bIns="46472"/>
          <a:lstStyle/>
          <a:p>
            <a:r>
              <a:rPr lang="en-US" altLang="zh-TW" b="1">
                <a:solidFill>
                  <a:srgbClr val="000000"/>
                </a:solidFill>
              </a:rPr>
              <a:t>Emphasize:</a:t>
            </a:r>
            <a:r>
              <a:rPr lang="en-US" altLang="zh-TW">
                <a:solidFill>
                  <a:srgbClr val="000000"/>
                </a:solidFill>
              </a:rPr>
              <a:t> Turn on more bits to represent subnets.</a:t>
            </a:r>
          </a:p>
          <a:p>
            <a:pPr>
              <a:lnSpc>
                <a:spcPct val="96000"/>
              </a:lnSpc>
              <a:spcAft>
                <a:spcPts val="600"/>
              </a:spcAft>
            </a:pPr>
            <a:r>
              <a:rPr lang="en-US" altLang="zh-TW">
                <a:solidFill>
                  <a:srgbClr val="000000"/>
                </a:solidFill>
              </a:rPr>
              <a:t>Compare the default or standard subnet mask with the subnet mask in the slide.</a:t>
            </a:r>
          </a:p>
          <a:p>
            <a:pPr>
              <a:lnSpc>
                <a:spcPct val="96000"/>
              </a:lnSpc>
              <a:spcAft>
                <a:spcPts val="600"/>
              </a:spcAft>
            </a:pPr>
            <a:r>
              <a:rPr lang="en-US" altLang="zh-TW">
                <a:solidFill>
                  <a:srgbClr val="000000"/>
                </a:solidFill>
              </a:rPr>
              <a:t>These are the rules for IP addressing:</a:t>
            </a:r>
          </a:p>
          <a:p>
            <a:pPr lvl="1">
              <a:lnSpc>
                <a:spcPct val="96000"/>
              </a:lnSpc>
              <a:spcAft>
                <a:spcPts val="600"/>
              </a:spcAft>
            </a:pPr>
            <a:r>
              <a:rPr lang="en-US" altLang="zh-TW">
                <a:solidFill>
                  <a:srgbClr val="000000"/>
                </a:solidFill>
              </a:rPr>
              <a:t>An address is 32 bits, divided into three components: </a:t>
            </a:r>
          </a:p>
          <a:p>
            <a:pPr lvl="2">
              <a:lnSpc>
                <a:spcPct val="96000"/>
              </a:lnSpc>
              <a:spcAft>
                <a:spcPts val="600"/>
              </a:spcAft>
            </a:pPr>
            <a:r>
              <a:rPr lang="en-US" altLang="zh-TW">
                <a:solidFill>
                  <a:srgbClr val="000000"/>
                </a:solidFill>
              </a:rPr>
              <a:t>First octet rule bits</a:t>
            </a:r>
          </a:p>
          <a:p>
            <a:pPr lvl="2">
              <a:lnSpc>
                <a:spcPct val="96000"/>
              </a:lnSpc>
              <a:spcAft>
                <a:spcPts val="600"/>
              </a:spcAft>
            </a:pPr>
            <a:r>
              <a:rPr lang="en-US" altLang="zh-TW">
                <a:solidFill>
                  <a:srgbClr val="000000"/>
                </a:solidFill>
              </a:rPr>
              <a:t>Network bits (path selection bits)</a:t>
            </a:r>
          </a:p>
          <a:p>
            <a:pPr lvl="2">
              <a:lnSpc>
                <a:spcPct val="96000"/>
              </a:lnSpc>
              <a:spcAft>
                <a:spcPts val="600"/>
              </a:spcAft>
            </a:pPr>
            <a:r>
              <a:rPr lang="en-US" altLang="zh-TW">
                <a:solidFill>
                  <a:srgbClr val="000000"/>
                </a:solidFill>
              </a:rPr>
              <a:t>Node bits</a:t>
            </a:r>
          </a:p>
          <a:p>
            <a:pPr lvl="1">
              <a:lnSpc>
                <a:spcPct val="96000"/>
              </a:lnSpc>
              <a:spcAft>
                <a:spcPts val="600"/>
              </a:spcAft>
            </a:pPr>
            <a:r>
              <a:rPr lang="en-US" altLang="zh-TW">
                <a:solidFill>
                  <a:srgbClr val="000000"/>
                </a:solidFill>
              </a:rPr>
              <a:t>The first octet rule states that the most significant bit pattern in the first octet determines the class of the address.</a:t>
            </a:r>
          </a:p>
          <a:p>
            <a:pPr lvl="1">
              <a:lnSpc>
                <a:spcPct val="96000"/>
              </a:lnSpc>
              <a:spcAft>
                <a:spcPts val="600"/>
              </a:spcAft>
            </a:pPr>
            <a:r>
              <a:rPr lang="en-US" altLang="zh-TW">
                <a:solidFill>
                  <a:srgbClr val="000000"/>
                </a:solidFill>
              </a:rPr>
              <a:t>Path selection bits cannot be all ones or zeros.</a:t>
            </a:r>
          </a:p>
          <a:p>
            <a:pPr lvl="1">
              <a:lnSpc>
                <a:spcPct val="96000"/>
              </a:lnSpc>
              <a:spcAft>
                <a:spcPts val="600"/>
              </a:spcAft>
            </a:pPr>
            <a:r>
              <a:rPr lang="en-US" altLang="zh-TW">
                <a:solidFill>
                  <a:srgbClr val="000000"/>
                </a:solidFill>
              </a:rPr>
              <a:t>Certain addresses are reserved. RFC 1918 defines some of those.</a:t>
            </a:r>
          </a:p>
          <a:p>
            <a:pPr lvl="1">
              <a:lnSpc>
                <a:spcPct val="96000"/>
              </a:lnSpc>
              <a:spcAft>
                <a:spcPts val="600"/>
              </a:spcAft>
            </a:pPr>
            <a:r>
              <a:rPr lang="en-US" altLang="zh-TW">
                <a:solidFill>
                  <a:srgbClr val="000000"/>
                </a:solidFill>
              </a:rPr>
              <a:t>Prefix or mask one bits are path selection significant; zero bits are host bits and therefore not significant.</a:t>
            </a:r>
          </a:p>
          <a:p>
            <a:pPr lvl="1">
              <a:lnSpc>
                <a:spcPct val="96000"/>
              </a:lnSpc>
              <a:spcAft>
                <a:spcPts val="600"/>
              </a:spcAft>
            </a:pPr>
            <a:r>
              <a:rPr lang="en-US" altLang="zh-TW">
                <a:solidFill>
                  <a:srgbClr val="000000"/>
                </a:solidFill>
              </a:rPr>
              <a:t>Use the logical AND to combine the address and mask bits to get the subnet address.</a:t>
            </a:r>
          </a:p>
          <a:p>
            <a:pPr lvl="1">
              <a:lnSpc>
                <a:spcPct val="96000"/>
              </a:lnSpc>
              <a:spcAft>
                <a:spcPts val="600"/>
              </a:spcAft>
            </a:pPr>
            <a:r>
              <a:rPr lang="en-US" altLang="zh-TW">
                <a:solidFill>
                  <a:srgbClr val="000000"/>
                </a:solidFill>
              </a:rPr>
              <a:t>The maximum number of available subnets equals 2 </a:t>
            </a:r>
            <a:r>
              <a:rPr lang="en-US" altLang="zh-TW" baseline="30000">
                <a:solidFill>
                  <a:srgbClr val="000000"/>
                </a:solidFill>
              </a:rPr>
              <a:t>prefix bits </a:t>
            </a:r>
            <a:r>
              <a:rPr lang="en-US" altLang="zh-TW">
                <a:solidFill>
                  <a:srgbClr val="000000"/>
                </a:solidFill>
              </a:rPr>
              <a:t>- 2</a:t>
            </a:r>
            <a:r>
              <a:rPr lang="en-US" altLang="zh-TW" baseline="30000">
                <a:solidFill>
                  <a:srgbClr val="000000"/>
                </a:solidFill>
              </a:rPr>
              <a:t>; </a:t>
            </a:r>
            <a:r>
              <a:rPr lang="en-US" altLang="zh-TW">
                <a:solidFill>
                  <a:srgbClr val="000000"/>
                </a:solidFill>
              </a:rPr>
              <a:t>the maximum number of available hosts equals 2</a:t>
            </a:r>
            <a:r>
              <a:rPr lang="en-US" altLang="zh-TW" baseline="30000">
                <a:solidFill>
                  <a:srgbClr val="000000"/>
                </a:solidFill>
              </a:rPr>
              <a:t> 32- prefix bits </a:t>
            </a:r>
            <a:r>
              <a:rPr lang="en-US" altLang="zh-TW">
                <a:solidFill>
                  <a:srgbClr val="000000"/>
                </a:solidFill>
              </a:rPr>
              <a:t>- 2.</a:t>
            </a:r>
            <a:r>
              <a:rPr lang="en-US" altLang="zh-TW" baseline="30000">
                <a:solidFill>
                  <a:srgbClr val="000000"/>
                </a:solidFill>
              </a:rPr>
              <a:t>	</a:t>
            </a:r>
            <a:endParaRPr lang="en-US" altLang="zh-TW" baseline="30000"/>
          </a:p>
          <a:p>
            <a:pPr>
              <a:spcAft>
                <a:spcPts val="600"/>
              </a:spcAft>
            </a:pPr>
            <a:endParaRPr lang="en-US" altLang="zh-TW"/>
          </a:p>
          <a:p>
            <a:endParaRPr lang="en-US" altLang="zh-TW"/>
          </a:p>
          <a:p>
            <a:endParaRPr lang="en-US" altLang="zh-TW"/>
          </a:p>
        </p:txBody>
      </p:sp>
    </p:spTree>
    <p:extLst>
      <p:ext uri="{BB962C8B-B14F-4D97-AF65-F5344CB8AC3E}">
        <p14:creationId xmlns:p14="http://schemas.microsoft.com/office/powerpoint/2010/main" val="3907764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1026"/>
          <p:cNvSpPr>
            <a:spLocks noGrp="1" noRot="1" noChangeAspect="1" noChangeArrowheads="1" noTextEdit="1"/>
          </p:cNvSpPr>
          <p:nvPr>
            <p:ph type="sldImg"/>
          </p:nvPr>
        </p:nvSpPr>
        <p:spPr>
          <a:xfrm>
            <a:off x="714375" y="463550"/>
            <a:ext cx="5497513" cy="3094038"/>
          </a:xfrm>
          <a:ln/>
        </p:spPr>
      </p:sp>
      <p:sp>
        <p:nvSpPr>
          <p:cNvPr id="685059" name="Rectangle 1027"/>
          <p:cNvSpPr>
            <a:spLocks noGrp="1" noChangeArrowheads="1"/>
          </p:cNvSpPr>
          <p:nvPr>
            <p:ph type="body" idx="1"/>
          </p:nvPr>
        </p:nvSpPr>
        <p:spPr>
          <a:xfrm>
            <a:off x="930275" y="3790950"/>
            <a:ext cx="5124450" cy="5027613"/>
          </a:xfrm>
        </p:spPr>
        <p:txBody>
          <a:bodyPr lIns="92945" tIns="46472" rIns="92945" bIns="46472"/>
          <a:lstStyle/>
          <a:p>
            <a:pPr>
              <a:lnSpc>
                <a:spcPct val="90000"/>
              </a:lnSpc>
              <a:spcBef>
                <a:spcPct val="10000"/>
              </a:spcBef>
              <a:spcAft>
                <a:spcPct val="10000"/>
              </a:spcAft>
            </a:pPr>
            <a:r>
              <a:rPr lang="en-US" altLang="zh-TW" b="1">
                <a:solidFill>
                  <a:srgbClr val="000000"/>
                </a:solidFill>
              </a:rPr>
              <a:t>Purpose:</a:t>
            </a:r>
            <a:r>
              <a:rPr lang="en-US" altLang="zh-TW">
                <a:solidFill>
                  <a:srgbClr val="000000"/>
                </a:solidFill>
              </a:rPr>
              <a:t> This graphic explains how routers use addresses that have no subnet mask. </a:t>
            </a:r>
            <a:endParaRPr lang="en-US" altLang="zh-TW"/>
          </a:p>
          <a:p>
            <a:r>
              <a:rPr lang="en-US" altLang="zh-TW" b="1">
                <a:solidFill>
                  <a:srgbClr val="000000"/>
                </a:solidFill>
              </a:rPr>
              <a:t>Emphasize:</a:t>
            </a:r>
            <a:r>
              <a:rPr lang="en-US" altLang="zh-TW">
                <a:solidFill>
                  <a:srgbClr val="000000"/>
                </a:solidFill>
              </a:rPr>
              <a:t> Explain how masking works at the bit level. Zero bits mask host information.</a:t>
            </a:r>
            <a:endParaRPr lang="en-US" altLang="zh-TW"/>
          </a:p>
          <a:p>
            <a:r>
              <a:rPr lang="en-US" altLang="zh-TW" b="1">
                <a:solidFill>
                  <a:srgbClr val="000000"/>
                </a:solidFill>
              </a:rPr>
              <a:t>Note:</a:t>
            </a:r>
            <a:r>
              <a:rPr lang="en-US" altLang="zh-TW">
                <a:solidFill>
                  <a:srgbClr val="000000"/>
                </a:solidFill>
              </a:rPr>
              <a:t> This is an easy place to lose students. At this point, they need to learn several abstract mathematical concepts before we can show them how to lay out an IP-addressed network. To the novice these techniques may seem unrelated, making the presentation confusing. To a more experienced audience, these techniques will be familiar.	</a:t>
            </a:r>
            <a:endParaRPr lang="en-US" altLang="zh-TW"/>
          </a:p>
          <a:p>
            <a:pPr>
              <a:lnSpc>
                <a:spcPct val="96000"/>
              </a:lnSpc>
              <a:spcAft>
                <a:spcPts val="600"/>
              </a:spcAft>
            </a:pPr>
            <a:endParaRPr lang="en-US" altLang="zh-TW"/>
          </a:p>
        </p:txBody>
      </p:sp>
    </p:spTree>
    <p:extLst>
      <p:ext uri="{BB962C8B-B14F-4D97-AF65-F5344CB8AC3E}">
        <p14:creationId xmlns:p14="http://schemas.microsoft.com/office/powerpoint/2010/main" val="370283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6</a:t>
            </a:fld>
            <a:endParaRPr lang="en-US"/>
          </a:p>
        </p:txBody>
      </p:sp>
    </p:spTree>
    <p:extLst>
      <p:ext uri="{BB962C8B-B14F-4D97-AF65-F5344CB8AC3E}">
        <p14:creationId xmlns:p14="http://schemas.microsoft.com/office/powerpoint/2010/main" val="1307316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Rot="1" noChangeAspect="1" noChangeArrowheads="1" noTextEdit="1"/>
          </p:cNvSpPr>
          <p:nvPr>
            <p:ph type="sldImg"/>
          </p:nvPr>
        </p:nvSpPr>
        <p:spPr>
          <a:xfrm>
            <a:off x="698500" y="452438"/>
            <a:ext cx="5518150" cy="3105150"/>
          </a:xfrm>
          <a:ln w="12700" cap="flat"/>
        </p:spPr>
      </p:sp>
      <p:sp>
        <p:nvSpPr>
          <p:cNvPr id="687107" name="Rectangle 3"/>
          <p:cNvSpPr>
            <a:spLocks noGrp="1" noChangeArrowheads="1"/>
          </p:cNvSpPr>
          <p:nvPr>
            <p:ph type="body" idx="1"/>
          </p:nvPr>
        </p:nvSpPr>
        <p:spPr>
          <a:xfrm>
            <a:off x="930275" y="3790950"/>
            <a:ext cx="5124450" cy="4794250"/>
          </a:xfrm>
          <a:noFill/>
          <a:ln/>
        </p:spPr>
        <p:txBody>
          <a:bodyPr lIns="93590" tIns="46796" rIns="93590" bIns="46796"/>
          <a:lstStyle/>
          <a:p>
            <a:r>
              <a:rPr lang="en-US" altLang="zh-TW" b="1">
                <a:solidFill>
                  <a:srgbClr val="000000"/>
                </a:solidFill>
              </a:rPr>
              <a:t>Purpose:</a:t>
            </a:r>
            <a:r>
              <a:rPr lang="en-US" altLang="zh-TW">
                <a:solidFill>
                  <a:srgbClr val="000000"/>
                </a:solidFill>
              </a:rPr>
              <a:t> This figure shows how the router determines an address when subnetting is used.	</a:t>
            </a:r>
            <a:endParaRPr lang="en-US" altLang="zh-TW"/>
          </a:p>
          <a:p>
            <a:pPr>
              <a:lnSpc>
                <a:spcPct val="96000"/>
              </a:lnSpc>
              <a:spcAft>
                <a:spcPts val="600"/>
              </a:spcAft>
            </a:pPr>
            <a:r>
              <a:rPr lang="en-US" altLang="zh-TW" b="1">
                <a:solidFill>
                  <a:srgbClr val="000000"/>
                </a:solidFill>
              </a:rPr>
              <a:t>Emphasize:</a:t>
            </a:r>
            <a:r>
              <a:rPr lang="en-US" altLang="zh-TW">
                <a:solidFill>
                  <a:srgbClr val="000000"/>
                </a:solidFill>
              </a:rPr>
              <a:t> This example makes a Class B address space look like a collection of Class C address spaces.</a:t>
            </a:r>
          </a:p>
          <a:p>
            <a:r>
              <a:rPr lang="en-US" altLang="zh-TW">
                <a:solidFill>
                  <a:srgbClr val="000000"/>
                </a:solidFill>
              </a:rPr>
              <a:t>Now the logical AND allows us to extract the subnet number as well as the assigned network number.	</a:t>
            </a:r>
            <a:endParaRPr lang="en-US" altLang="zh-TW"/>
          </a:p>
          <a:p>
            <a:r>
              <a:rPr lang="en-US" altLang="zh-TW">
                <a:solidFill>
                  <a:srgbClr val="000000"/>
                </a:solidFill>
              </a:rPr>
              <a:t>An exercise follows that tests the students’ understanding of subnet masks.	</a:t>
            </a:r>
            <a:endParaRPr lang="en-US" altLang="zh-TW"/>
          </a:p>
          <a:p>
            <a:endParaRPr lang="zh-TW" altLang="en-US"/>
          </a:p>
        </p:txBody>
      </p:sp>
    </p:spTree>
    <p:extLst>
      <p:ext uri="{BB962C8B-B14F-4D97-AF65-F5344CB8AC3E}">
        <p14:creationId xmlns:p14="http://schemas.microsoft.com/office/powerpoint/2010/main" val="1397915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114</a:t>
            </a:fld>
            <a:endParaRPr lang="en-US"/>
          </a:p>
        </p:txBody>
      </p:sp>
    </p:spTree>
    <p:extLst>
      <p:ext uri="{BB962C8B-B14F-4D97-AF65-F5344CB8AC3E}">
        <p14:creationId xmlns:p14="http://schemas.microsoft.com/office/powerpoint/2010/main" val="2333830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125</a:t>
            </a:fld>
            <a:endParaRPr lang="en-US"/>
          </a:p>
        </p:txBody>
      </p:sp>
    </p:spTree>
    <p:extLst>
      <p:ext uri="{BB962C8B-B14F-4D97-AF65-F5344CB8AC3E}">
        <p14:creationId xmlns:p14="http://schemas.microsoft.com/office/powerpoint/2010/main" val="3020793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130</a:t>
            </a:fld>
            <a:endParaRPr lang="en-US"/>
          </a:p>
        </p:txBody>
      </p:sp>
    </p:spTree>
    <p:extLst>
      <p:ext uri="{BB962C8B-B14F-4D97-AF65-F5344CB8AC3E}">
        <p14:creationId xmlns:p14="http://schemas.microsoft.com/office/powerpoint/2010/main" val="1065964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141</a:t>
            </a:fld>
            <a:endParaRPr lang="en-US"/>
          </a:p>
        </p:txBody>
      </p:sp>
    </p:spTree>
    <p:extLst>
      <p:ext uri="{BB962C8B-B14F-4D97-AF65-F5344CB8AC3E}">
        <p14:creationId xmlns:p14="http://schemas.microsoft.com/office/powerpoint/2010/main" val="4020841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147</a:t>
            </a:fld>
            <a:endParaRPr lang="en-US"/>
          </a:p>
        </p:txBody>
      </p:sp>
    </p:spTree>
    <p:extLst>
      <p:ext uri="{BB962C8B-B14F-4D97-AF65-F5344CB8AC3E}">
        <p14:creationId xmlns:p14="http://schemas.microsoft.com/office/powerpoint/2010/main" val="1297673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151</a:t>
            </a:fld>
            <a:endParaRPr lang="en-US"/>
          </a:p>
        </p:txBody>
      </p:sp>
    </p:spTree>
    <p:extLst>
      <p:ext uri="{BB962C8B-B14F-4D97-AF65-F5344CB8AC3E}">
        <p14:creationId xmlns:p14="http://schemas.microsoft.com/office/powerpoint/2010/main" val="1604625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156</a:t>
            </a:fld>
            <a:endParaRPr lang="en-US"/>
          </a:p>
        </p:txBody>
      </p:sp>
    </p:spTree>
    <p:extLst>
      <p:ext uri="{BB962C8B-B14F-4D97-AF65-F5344CB8AC3E}">
        <p14:creationId xmlns:p14="http://schemas.microsoft.com/office/powerpoint/2010/main" val="841019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161</a:t>
            </a:fld>
            <a:endParaRPr lang="en-US"/>
          </a:p>
        </p:txBody>
      </p:sp>
    </p:spTree>
    <p:extLst>
      <p:ext uri="{BB962C8B-B14F-4D97-AF65-F5344CB8AC3E}">
        <p14:creationId xmlns:p14="http://schemas.microsoft.com/office/powerpoint/2010/main" val="3473356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166</a:t>
            </a:fld>
            <a:endParaRPr lang="en-US"/>
          </a:p>
        </p:txBody>
      </p:sp>
    </p:spTree>
    <p:extLst>
      <p:ext uri="{BB962C8B-B14F-4D97-AF65-F5344CB8AC3E}">
        <p14:creationId xmlns:p14="http://schemas.microsoft.com/office/powerpoint/2010/main" val="195063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7</a:t>
            </a:fld>
            <a:endParaRPr lang="en-US"/>
          </a:p>
        </p:txBody>
      </p:sp>
    </p:spTree>
    <p:extLst>
      <p:ext uri="{BB962C8B-B14F-4D97-AF65-F5344CB8AC3E}">
        <p14:creationId xmlns:p14="http://schemas.microsoft.com/office/powerpoint/2010/main" val="379689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181</a:t>
            </a:fld>
            <a:endParaRPr lang="en-US"/>
          </a:p>
        </p:txBody>
      </p:sp>
    </p:spTree>
    <p:extLst>
      <p:ext uri="{BB962C8B-B14F-4D97-AF65-F5344CB8AC3E}">
        <p14:creationId xmlns:p14="http://schemas.microsoft.com/office/powerpoint/2010/main" val="3412673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185</a:t>
            </a:fld>
            <a:endParaRPr lang="en-US"/>
          </a:p>
        </p:txBody>
      </p:sp>
    </p:spTree>
    <p:extLst>
      <p:ext uri="{BB962C8B-B14F-4D97-AF65-F5344CB8AC3E}">
        <p14:creationId xmlns:p14="http://schemas.microsoft.com/office/powerpoint/2010/main" val="3324839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190</a:t>
            </a:fld>
            <a:endParaRPr lang="en-US"/>
          </a:p>
        </p:txBody>
      </p:sp>
    </p:spTree>
    <p:extLst>
      <p:ext uri="{BB962C8B-B14F-4D97-AF65-F5344CB8AC3E}">
        <p14:creationId xmlns:p14="http://schemas.microsoft.com/office/powerpoint/2010/main" val="3820847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198</a:t>
            </a:fld>
            <a:endParaRPr lang="en-US"/>
          </a:p>
        </p:txBody>
      </p:sp>
    </p:spTree>
    <p:extLst>
      <p:ext uri="{BB962C8B-B14F-4D97-AF65-F5344CB8AC3E}">
        <p14:creationId xmlns:p14="http://schemas.microsoft.com/office/powerpoint/2010/main" val="246343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200</a:t>
            </a:fld>
            <a:endParaRPr lang="en-US"/>
          </a:p>
        </p:txBody>
      </p:sp>
    </p:spTree>
    <p:extLst>
      <p:ext uri="{BB962C8B-B14F-4D97-AF65-F5344CB8AC3E}">
        <p14:creationId xmlns:p14="http://schemas.microsoft.com/office/powerpoint/2010/main" val="1778553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202</a:t>
            </a:fld>
            <a:endParaRPr lang="en-US"/>
          </a:p>
        </p:txBody>
      </p:sp>
    </p:spTree>
    <p:extLst>
      <p:ext uri="{BB962C8B-B14F-4D97-AF65-F5344CB8AC3E}">
        <p14:creationId xmlns:p14="http://schemas.microsoft.com/office/powerpoint/2010/main" val="3752638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204</a:t>
            </a:fld>
            <a:endParaRPr lang="en-US"/>
          </a:p>
        </p:txBody>
      </p:sp>
    </p:spTree>
    <p:extLst>
      <p:ext uri="{BB962C8B-B14F-4D97-AF65-F5344CB8AC3E}">
        <p14:creationId xmlns:p14="http://schemas.microsoft.com/office/powerpoint/2010/main" val="899895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206</a:t>
            </a:fld>
            <a:endParaRPr lang="en-US"/>
          </a:p>
        </p:txBody>
      </p:sp>
    </p:spTree>
    <p:extLst>
      <p:ext uri="{BB962C8B-B14F-4D97-AF65-F5344CB8AC3E}">
        <p14:creationId xmlns:p14="http://schemas.microsoft.com/office/powerpoint/2010/main" val="4211177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208</a:t>
            </a:fld>
            <a:endParaRPr lang="en-US"/>
          </a:p>
        </p:txBody>
      </p:sp>
    </p:spTree>
    <p:extLst>
      <p:ext uri="{BB962C8B-B14F-4D97-AF65-F5344CB8AC3E}">
        <p14:creationId xmlns:p14="http://schemas.microsoft.com/office/powerpoint/2010/main" val="775027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210</a:t>
            </a:fld>
            <a:endParaRPr lang="en-US"/>
          </a:p>
        </p:txBody>
      </p:sp>
    </p:spTree>
    <p:extLst>
      <p:ext uri="{BB962C8B-B14F-4D97-AF65-F5344CB8AC3E}">
        <p14:creationId xmlns:p14="http://schemas.microsoft.com/office/powerpoint/2010/main" val="5806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8</a:t>
            </a:fld>
            <a:endParaRPr lang="en-US"/>
          </a:p>
        </p:txBody>
      </p:sp>
    </p:spTree>
    <p:extLst>
      <p:ext uri="{BB962C8B-B14F-4D97-AF65-F5344CB8AC3E}">
        <p14:creationId xmlns:p14="http://schemas.microsoft.com/office/powerpoint/2010/main" val="110783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212</a:t>
            </a:fld>
            <a:endParaRPr lang="en-US"/>
          </a:p>
        </p:txBody>
      </p:sp>
    </p:spTree>
    <p:extLst>
      <p:ext uri="{BB962C8B-B14F-4D97-AF65-F5344CB8AC3E}">
        <p14:creationId xmlns:p14="http://schemas.microsoft.com/office/powerpoint/2010/main" val="194219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214</a:t>
            </a:fld>
            <a:endParaRPr lang="en-US"/>
          </a:p>
        </p:txBody>
      </p:sp>
    </p:spTree>
    <p:extLst>
      <p:ext uri="{BB962C8B-B14F-4D97-AF65-F5344CB8AC3E}">
        <p14:creationId xmlns:p14="http://schemas.microsoft.com/office/powerpoint/2010/main" val="70097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AF7DC6-1240-4D83-894F-781429493756}" type="slidenum">
              <a:rPr lang="en-US" smtClean="0"/>
              <a:t>13</a:t>
            </a:fld>
            <a:endParaRPr lang="en-US"/>
          </a:p>
        </p:txBody>
      </p:sp>
    </p:spTree>
    <p:extLst>
      <p:ext uri="{BB962C8B-B14F-4D97-AF65-F5344CB8AC3E}">
        <p14:creationId xmlns:p14="http://schemas.microsoft.com/office/powerpoint/2010/main" val="303845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18</a:t>
            </a:fld>
            <a:endParaRPr lang="en-US"/>
          </a:p>
        </p:txBody>
      </p:sp>
    </p:spTree>
    <p:extLst>
      <p:ext uri="{BB962C8B-B14F-4D97-AF65-F5344CB8AC3E}">
        <p14:creationId xmlns:p14="http://schemas.microsoft.com/office/powerpoint/2010/main" val="37676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19</a:t>
            </a:fld>
            <a:endParaRPr lang="en-US"/>
          </a:p>
        </p:txBody>
      </p:sp>
    </p:spTree>
    <p:extLst>
      <p:ext uri="{BB962C8B-B14F-4D97-AF65-F5344CB8AC3E}">
        <p14:creationId xmlns:p14="http://schemas.microsoft.com/office/powerpoint/2010/main" val="1058751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AF7DC6-1240-4D83-894F-781429493756}" type="slidenum">
              <a:rPr lang="en-US" smtClean="0"/>
              <a:t>20</a:t>
            </a:fld>
            <a:endParaRPr lang="en-US"/>
          </a:p>
        </p:txBody>
      </p:sp>
    </p:spTree>
    <p:extLst>
      <p:ext uri="{BB962C8B-B14F-4D97-AF65-F5344CB8AC3E}">
        <p14:creationId xmlns:p14="http://schemas.microsoft.com/office/powerpoint/2010/main" val="22847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1265552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9226212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1993104" y="1478754"/>
            <a:ext cx="1007272" cy="1007272"/>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spTree>
    <p:extLst>
      <p:ext uri="{BB962C8B-B14F-4D97-AF65-F5344CB8AC3E}">
        <p14:creationId xmlns:p14="http://schemas.microsoft.com/office/powerpoint/2010/main" val="2945402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36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7531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91440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5094514"/>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821473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3457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sz="half" idx="2"/>
          </p:nvPr>
        </p:nvSpPr>
        <p:spPr>
          <a:xfrm>
            <a:off x="457200" y="1183005"/>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857116" y="1091990"/>
            <a:ext cx="3429634" cy="276999"/>
          </a:xfrm>
          <a:prstGeom prst="rect">
            <a:avLst/>
          </a:prstGeom>
        </p:spPr>
        <p:txBody>
          <a:bodyPr wrap="square" lIns="0" tIns="0" rIns="0" bIns="0">
            <a:spAutoFit/>
          </a:bodyPr>
          <a:lstStyle>
            <a:lvl1pPr>
              <a:defRPr sz="1800" b="0" i="0">
                <a:solidFill>
                  <a:schemeClr val="bg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7" name="Holder 7"/>
          <p:cNvSpPr>
            <a:spLocks noGrp="1"/>
          </p:cNvSpPr>
          <p:nvPr>
            <p:ph type="sldNum" sz="quarter" idx="7"/>
          </p:nvPr>
        </p:nvSpPr>
        <p:spPr/>
        <p:txBody>
          <a:bodyPr lIns="0" tIns="0" rIns="0" bIns="0"/>
          <a:lstStyle>
            <a:lvl1pPr>
              <a:defRPr sz="825" b="1" i="0">
                <a:solidFill>
                  <a:srgbClr val="4D4D4D"/>
                </a:solidFill>
                <a:latin typeface="Arial"/>
                <a:cs typeface="Arial"/>
              </a:defRPr>
            </a:lvl1pPr>
          </a:lstStyle>
          <a:p>
            <a:pPr marL="19050"/>
            <a:fld id="{81D60167-4931-47E6-BA6A-407CBD079E47}" type="slidenum">
              <a:rPr lang="en-US" smtClean="0"/>
              <a:pPr marL="19050"/>
              <a:t>‹#›</a:t>
            </a:fld>
            <a:endParaRPr lang="en-US" dirty="0"/>
          </a:p>
        </p:txBody>
      </p:sp>
    </p:spTree>
    <p:extLst>
      <p:ext uri="{BB962C8B-B14F-4D97-AF65-F5344CB8AC3E}">
        <p14:creationId xmlns:p14="http://schemas.microsoft.com/office/powerpoint/2010/main" val="1939988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6480"/>
            <a:ext cx="8246070" cy="763526"/>
          </a:xfrm>
        </p:spPr>
        <p:txBody>
          <a:bodyPr>
            <a:normAutofit/>
          </a:bodyPr>
          <a:lstStyle>
            <a:lvl1pPr algn="l">
              <a:defRPr sz="3600" baseline="0">
                <a:solidFill>
                  <a:srgbClr val="FFC00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448966" y="1350111"/>
            <a:ext cx="8246070" cy="3512212"/>
          </a:xfrm>
        </p:spPr>
        <p:txBody>
          <a:bodyPr/>
          <a:lstStyle>
            <a:lvl1pPr algn="l">
              <a:defRPr sz="2775">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425404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1993104" y="1478754"/>
            <a:ext cx="1007272" cy="1007272"/>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spTree>
    <p:extLst>
      <p:ext uri="{BB962C8B-B14F-4D97-AF65-F5344CB8AC3E}">
        <p14:creationId xmlns:p14="http://schemas.microsoft.com/office/powerpoint/2010/main" val="41589908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995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r>
              <a:rPr lang="en-US"/>
              <a:t>Click to edit Master title style</a:t>
            </a:r>
            <a:endParaRPr/>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r>
              <a:rPr lang="en-US"/>
              <a:t>Click to edit Master subtitle style</a:t>
            </a:r>
            <a:endParaRPr/>
          </a:p>
        </p:txBody>
      </p:sp>
    </p:spTree>
    <p:extLst>
      <p:ext uri="{BB962C8B-B14F-4D97-AF65-F5344CB8AC3E}">
        <p14:creationId xmlns:p14="http://schemas.microsoft.com/office/powerpoint/2010/main" val="534981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021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0993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5750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03682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458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91440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5094514"/>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9997522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0"/>
            <a:ext cx="9144000" cy="489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542109" y="218803"/>
            <a:ext cx="7889966" cy="57901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5094514"/>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182493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074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20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6456019" y="1093052"/>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511180" y="1793140"/>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358917" y="1897241"/>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6838174" y="1197154"/>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3529414" y="3236177"/>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3902093" y="3340279"/>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905838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5"/>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pPr lvl="0"/>
            <a:r>
              <a:rPr lang="en-US"/>
              <a:t>Edit Master text styles</a:t>
            </a:r>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36860237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406725" y="1364307"/>
            <a:ext cx="7194958" cy="1984497"/>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900" dirty="0">
                <a:solidFill>
                  <a:schemeClr val="tx1">
                    <a:lumMod val="75000"/>
                    <a:lumOff val="25000"/>
                  </a:schemeClr>
                </a:solidFill>
              </a:defRPr>
            </a:lvl1pPr>
          </a:lstStyle>
          <a:p>
            <a:pPr marL="0" marR="0" lvl="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0" y="1364308"/>
            <a:ext cx="1406726" cy="17924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7211560" y="329773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5678034" y="329773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470648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550097" y="1344450"/>
            <a:ext cx="1350000" cy="756000"/>
          </a:xfrm>
          <a:prstGeom prst="roundRect">
            <a:avLst>
              <a:gd name="adj" fmla="val 7223"/>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550097" y="2158790"/>
            <a:ext cx="1350000" cy="756000"/>
          </a:xfrm>
          <a:prstGeom prst="roundRect">
            <a:avLst>
              <a:gd name="adj" fmla="val 7223"/>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550097" y="2973129"/>
            <a:ext cx="1350000" cy="756000"/>
          </a:xfrm>
          <a:prstGeom prst="roundRect">
            <a:avLst>
              <a:gd name="adj" fmla="val 7223"/>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550097" y="3787468"/>
            <a:ext cx="1350000" cy="756000"/>
          </a:xfrm>
          <a:prstGeom prst="roundRect">
            <a:avLst>
              <a:gd name="adj" fmla="val 7223"/>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067426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6986858" y="2407020"/>
            <a:ext cx="1620000" cy="10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6986858" y="1329776"/>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5366858" y="3484361"/>
            <a:ext cx="162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6986858" y="3484361"/>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5366697" y="2407020"/>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5366858" y="1329776"/>
            <a:ext cx="1620000" cy="10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3746536" y="2407020"/>
            <a:ext cx="162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3746177" y="3484361"/>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126375" y="2407020"/>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506213" y="2407020"/>
            <a:ext cx="1620000" cy="10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036952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4931880" y="1108773"/>
            <a:ext cx="1539000" cy="1080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4931880" y="2340441"/>
            <a:ext cx="1539000" cy="1080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4931880" y="3572083"/>
            <a:ext cx="1539000" cy="1080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6537283" y="2340441"/>
            <a:ext cx="1269000" cy="1080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7875000" y="2340441"/>
            <a:ext cx="1269000" cy="1080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3321847" y="1324773"/>
            <a:ext cx="1539000" cy="864000"/>
          </a:xfrm>
          <a:prstGeom prst="rect">
            <a:avLst/>
          </a:prstGeom>
          <a:solidFill>
            <a:schemeClr val="bg1">
              <a:lumMod val="95000"/>
            </a:schemeClr>
          </a:solidFill>
        </p:spPr>
        <p:txBody>
          <a:bodyPr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2340441"/>
            <a:ext cx="4860847" cy="116301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3321847" y="2184573"/>
            <a:ext cx="1539000" cy="81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4931880" y="2184573"/>
            <a:ext cx="1539000" cy="81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4931880" y="3422459"/>
            <a:ext cx="1539000" cy="81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4931880" y="4652083"/>
            <a:ext cx="1539000" cy="81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6538440" y="3422459"/>
            <a:ext cx="1269000" cy="81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7875000" y="3422459"/>
            <a:ext cx="1269000" cy="81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13382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9144000" cy="4921067"/>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6410694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84045"/>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544824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5308953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4347" y="3655130"/>
            <a:ext cx="9144000" cy="1491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096588" y="2763193"/>
            <a:ext cx="5079834" cy="459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1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89" y="1139121"/>
            <a:ext cx="6505835" cy="459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1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89" y="1680479"/>
            <a:ext cx="6030019" cy="459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1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89" y="2221836"/>
            <a:ext cx="5554927" cy="459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1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4347" y="3260"/>
            <a:ext cx="9144000" cy="7355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제목 1"/>
          <p:cNvSpPr>
            <a:spLocks noGrp="1"/>
          </p:cNvSpPr>
          <p:nvPr>
            <p:ph type="title" hasCustomPrompt="1"/>
          </p:nvPr>
        </p:nvSpPr>
        <p:spPr>
          <a:xfrm>
            <a:off x="0" y="101196"/>
            <a:ext cx="9144000" cy="533158"/>
          </a:xfrm>
          <a:prstGeom prst="rect">
            <a:avLst/>
          </a:prstGeom>
        </p:spPr>
        <p:txBody>
          <a:bodyPr anchor="ctr">
            <a:noAutofit/>
          </a:bodyPr>
          <a:lstStyle>
            <a:lvl1pPr algn="ctr">
              <a:defRPr sz="36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50716" y="1360219"/>
            <a:ext cx="3167322" cy="3826939"/>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886811" y="997086"/>
            <a:ext cx="1467759" cy="2651135"/>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52941" y="1220853"/>
            <a:ext cx="1339609" cy="2175053"/>
          </a:xfrm>
          <a:prstGeom prst="rect">
            <a:avLst/>
          </a:prstGeom>
          <a:solidFill>
            <a:schemeClr val="bg1">
              <a:lumMod val="95000"/>
            </a:schemeClr>
          </a:solidFill>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206043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2677886"/>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579381" y="1036022"/>
            <a:ext cx="1772255" cy="329132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697963" y="1305600"/>
            <a:ext cx="1519244" cy="2633357"/>
          </a:xfrm>
          <a:prstGeom prst="rect">
            <a:avLst/>
          </a:prstGeom>
          <a:solidFill>
            <a:schemeClr val="bg1">
              <a:lumMod val="95000"/>
            </a:schemeClr>
          </a:solidFill>
          <a:ln w="25400">
            <a:noFill/>
          </a:ln>
          <a:effectLst/>
        </p:spPr>
        <p:txBody>
          <a:bodyPr anchor="ctr"/>
          <a:lstStyle>
            <a:lvl1pPr marL="0" indent="0" algn="ctr">
              <a:buNone/>
              <a:defRPr lang="ko-KR" altLang="en-US" sz="9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51051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4654466" y="737238"/>
            <a:ext cx="3870907" cy="366902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4625753" y="193790"/>
            <a:ext cx="298616" cy="25742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4774151" y="902826"/>
            <a:ext cx="386107" cy="3328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5262930" y="987115"/>
            <a:ext cx="342608" cy="2953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4986480" y="597465"/>
            <a:ext cx="294645" cy="2540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4700974" y="655298"/>
            <a:ext cx="218078" cy="18799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Tree>
    <p:extLst>
      <p:ext uri="{BB962C8B-B14F-4D97-AF65-F5344CB8AC3E}">
        <p14:creationId xmlns:p14="http://schemas.microsoft.com/office/powerpoint/2010/main" val="39896040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pPr lvl="0"/>
            <a:r>
              <a:rPr lang="en-US"/>
              <a:t>Edit Master text styles</a:t>
            </a:r>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pPr lvl="0"/>
            <a:r>
              <a:rPr lang="en-US"/>
              <a:t>Edit Master text styles</a:t>
            </a:r>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3351846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4246078" y="0"/>
            <a:ext cx="4897923" cy="51435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9448769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4794123" y="961481"/>
            <a:ext cx="3569657" cy="3569657"/>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6773032" y="1024738"/>
            <a:ext cx="1366807" cy="194015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5338738" y="699262"/>
            <a:ext cx="2039704" cy="1608134"/>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6084010" y="3016689"/>
            <a:ext cx="1970104" cy="1177617"/>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4794122" y="2359190"/>
            <a:ext cx="1646502" cy="1835117"/>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val="32941052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61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grpSp>
        <p:nvGrpSpPr>
          <p:cNvPr id="48" name="Google Shape;48;p7"/>
          <p:cNvGrpSpPr/>
          <p:nvPr/>
        </p:nvGrpSpPr>
        <p:grpSpPr>
          <a:xfrm>
            <a:off x="5005048" y="0"/>
            <a:ext cx="4138960" cy="5143642"/>
            <a:chOff x="5005048" y="0"/>
            <a:chExt cx="4138960" cy="5143642"/>
          </a:xfrm>
        </p:grpSpPr>
        <p:sp>
          <p:nvSpPr>
            <p:cNvPr id="49" name="Google Shape;49;p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3" name="Google Shape;53;p7"/>
          <p:cNvSpPr txBox="1">
            <a:spLocks noGrp="1"/>
          </p:cNvSpPr>
          <p:nvPr>
            <p:ph type="body" idx="1"/>
          </p:nvPr>
        </p:nvSpPr>
        <p:spPr>
          <a:xfrm>
            <a:off x="855300"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Edit Master text styles</a:t>
            </a:r>
          </a:p>
        </p:txBody>
      </p:sp>
      <p:sp>
        <p:nvSpPr>
          <p:cNvPr id="54" name="Google Shape;54;p7"/>
          <p:cNvSpPr txBox="1">
            <a:spLocks noGrp="1"/>
          </p:cNvSpPr>
          <p:nvPr>
            <p:ph type="body" idx="2"/>
          </p:nvPr>
        </p:nvSpPr>
        <p:spPr>
          <a:xfrm>
            <a:off x="3414211"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Edit Master text styles</a:t>
            </a:r>
          </a:p>
        </p:txBody>
      </p:sp>
      <p:sp>
        <p:nvSpPr>
          <p:cNvPr id="55" name="Google Shape;55;p7"/>
          <p:cNvSpPr txBox="1">
            <a:spLocks noGrp="1"/>
          </p:cNvSpPr>
          <p:nvPr>
            <p:ph type="body" idx="3"/>
          </p:nvPr>
        </p:nvSpPr>
        <p:spPr>
          <a:xfrm>
            <a:off x="5973122"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pPr lvl="0"/>
            <a:r>
              <a:rPr lang="en-US"/>
              <a:t>Edit Master text styles</a:t>
            </a:r>
          </a:p>
        </p:txBody>
      </p:sp>
      <p:sp>
        <p:nvSpPr>
          <p:cNvPr id="56" name="Google Shape;5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23136518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grpSp>
        <p:nvGrpSpPr>
          <p:cNvPr id="65" name="Google Shape;65;p9"/>
          <p:cNvGrpSpPr/>
          <p:nvPr/>
        </p:nvGrpSpPr>
        <p:grpSpPr>
          <a:xfrm>
            <a:off x="5005048" y="0"/>
            <a:ext cx="4138960" cy="5143642"/>
            <a:chOff x="5005048" y="0"/>
            <a:chExt cx="4138960" cy="5143642"/>
          </a:xfrm>
        </p:grpSpPr>
        <p:sp>
          <p:nvSpPr>
            <p:cNvPr id="66" name="Google Shape;66;p9"/>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 name="Google Shape;69;p9"/>
          <p:cNvSpPr txBox="1">
            <a:spLocks noGrp="1"/>
          </p:cNvSpPr>
          <p:nvPr>
            <p:ph type="body" idx="1"/>
          </p:nvPr>
        </p:nvSpPr>
        <p:spPr>
          <a:xfrm>
            <a:off x="855300" y="4406300"/>
            <a:ext cx="7433400" cy="300000"/>
          </a:xfrm>
          <a:prstGeom prst="rect">
            <a:avLst/>
          </a:prstGeom>
        </p:spPr>
        <p:txBody>
          <a:bodyPr spcFirstLastPara="1" wrap="square" lIns="0" tIns="0" rIns="0" bIns="0" anchor="t" anchorCtr="0">
            <a:noAutofit/>
          </a:bodyPr>
          <a:lstStyle>
            <a:lvl1pPr marL="457200" lvl="0" indent="-228600" rtl="0">
              <a:spcBef>
                <a:spcPts val="0"/>
              </a:spcBef>
              <a:spcAft>
                <a:spcPts val="600"/>
              </a:spcAft>
              <a:buClr>
                <a:schemeClr val="accent2"/>
              </a:buClr>
              <a:buSzPts val="1800"/>
              <a:buNone/>
              <a:defRPr sz="1800">
                <a:solidFill>
                  <a:schemeClr val="accent2"/>
                </a:solidFill>
              </a:defRPr>
            </a:lvl1pPr>
          </a:lstStyle>
          <a:p>
            <a:pPr lvl="0"/>
            <a:r>
              <a:rPr lang="en-US"/>
              <a:t>Edit Master text styles</a:t>
            </a:r>
          </a:p>
        </p:txBody>
      </p:sp>
      <p:sp>
        <p:nvSpPr>
          <p:cNvPr id="70" name="Google Shape;70;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2314231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3916183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15447681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C393-0412-4CD8-A377-3CDD0D54F9CD}"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67A927-EBB3-4D30-A75A-1B241C01A89C}" type="slidenum">
              <a:rPr lang="en-US" smtClean="0"/>
              <a:t>‹#›</a:t>
            </a:fld>
            <a:endParaRPr lang="en-US"/>
          </a:p>
        </p:txBody>
      </p:sp>
    </p:spTree>
    <p:extLst>
      <p:ext uri="{BB962C8B-B14F-4D97-AF65-F5344CB8AC3E}">
        <p14:creationId xmlns:p14="http://schemas.microsoft.com/office/powerpoint/2010/main" val="19697166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fld id="{890E1B96-C01A-4F5A-BA5A-EC1569F0D947}" type="slidenum">
              <a:rPr lang="en-US" smtClean="0"/>
              <a:t>‹#›</a:t>
            </a:fld>
            <a:endParaRPr lang="en-US"/>
          </a:p>
        </p:txBody>
      </p:sp>
    </p:spTree>
    <p:extLst>
      <p:ext uri="{BB962C8B-B14F-4D97-AF65-F5344CB8AC3E}">
        <p14:creationId xmlns:p14="http://schemas.microsoft.com/office/powerpoint/2010/main" val="1174761041"/>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6" r:id="rId3"/>
    <p:sldLayoutId id="2147483737" r:id="rId4"/>
    <p:sldLayoutId id="2147483738" r:id="rId5"/>
    <p:sldLayoutId id="2147483740" r:id="rId6"/>
    <p:sldLayoutId id="2147483741" r:id="rId7"/>
    <p:sldLayoutId id="2147483742"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79" r:id="rId17"/>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41114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22.e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0.png"/><Relationship Id="rId1" Type="http://schemas.openxmlformats.org/officeDocument/2006/relationships/slideLayout" Target="../slideLayouts/slideLayout7.xml"/><Relationship Id="rId4" Type="http://schemas.microsoft.com/office/2007/relationships/hdphoto" Target="../media/hdphoto27.wdp"/></Relationships>
</file>

<file path=ppt/slides/_rels/slide155.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7.xml"/><Relationship Id="rId4" Type="http://schemas.openxmlformats.org/officeDocument/2006/relationships/image" Target="../media/image163.jpg"/></Relationships>
</file>

<file path=ppt/slides/_rels/slide17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7.xml"/><Relationship Id="rId4" Type="http://schemas.openxmlformats.org/officeDocument/2006/relationships/image" Target="../media/image166.jpg"/></Relationships>
</file>

<file path=ppt/slides/_rels/slide17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microsoft.com/office/2007/relationships/hdphoto" Target="../media/hdphoto13.wdp"/></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6.png"/><Relationship Id="rId5" Type="http://schemas.microsoft.com/office/2007/relationships/hdphoto" Target="../media/hdphoto16.wdp"/><Relationship Id="rId4" Type="http://schemas.openxmlformats.org/officeDocument/2006/relationships/image" Target="../media/image75.png"/><Relationship Id="rId9" Type="http://schemas.microsoft.com/office/2007/relationships/hdphoto" Target="../media/hdphoto18.wdp"/></Relationships>
</file>

<file path=ppt/slides/_rels/slide72.xml.rels><?xml version="1.0" encoding="UTF-8" standalone="yes"?>
<Relationships xmlns="http://schemas.openxmlformats.org/package/2006/relationships"><Relationship Id="rId3" Type="http://schemas.microsoft.com/office/2007/relationships/hdphoto" Target="../media/hdphoto17.wdp"/><Relationship Id="rId7" Type="http://schemas.microsoft.com/office/2007/relationships/hdphoto" Target="../media/hdphoto18.wdp"/><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0.png"/><Relationship Id="rId5" Type="http://schemas.microsoft.com/office/2007/relationships/hdphoto" Target="../media/hdphoto19.wdp"/><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3.jpg"/></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89.png"/><Relationship Id="rId1" Type="http://schemas.openxmlformats.org/officeDocument/2006/relationships/slideLayout" Target="../slideLayouts/slideLayout7.xml"/><Relationship Id="rId5" Type="http://schemas.microsoft.com/office/2007/relationships/hdphoto" Target="../media/hdphoto22.wdp"/><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23.wdp"/><Relationship Id="rId7" Type="http://schemas.microsoft.com/office/2007/relationships/hdphoto" Target="../media/hdphoto25.wdp"/><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4.png"/><Relationship Id="rId5" Type="http://schemas.microsoft.com/office/2007/relationships/hdphoto" Target="../media/hdphoto24.wdp"/><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7.xml"/><Relationship Id="rId4" Type="http://schemas.openxmlformats.org/officeDocument/2006/relationships/image" Target="../media/image106.gif"/></Relationships>
</file>

<file path=ppt/slides/_rels/slide8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57400" y="2876550"/>
            <a:ext cx="5257800" cy="629018"/>
          </a:xfrm>
          <a:prstGeom prst="rect">
            <a:avLst/>
          </a:prstGeom>
        </p:spPr>
        <p:txBody>
          <a:bodyPr vert="horz" wrap="square" lIns="0" tIns="13335" rIns="0" bIns="0" rtlCol="0">
            <a:spAutoFit/>
          </a:bodyPr>
          <a:lstStyle/>
          <a:p>
            <a:pPr marL="12700" algn="ctr">
              <a:lnSpc>
                <a:spcPct val="100000"/>
              </a:lnSpc>
              <a:spcBef>
                <a:spcPts val="105"/>
              </a:spcBef>
            </a:pPr>
            <a:r>
              <a:rPr lang="en-US" sz="4000" b="1" spc="40" dirty="0">
                <a:solidFill>
                  <a:schemeClr val="accent2">
                    <a:lumMod val="75000"/>
                  </a:schemeClr>
                </a:solidFill>
                <a:latin typeface="Calibri" panose="020F0502020204030204" pitchFamily="34" charset="0"/>
                <a:cs typeface="Calibri" panose="020F0502020204030204" pitchFamily="34" charset="0"/>
              </a:rPr>
              <a:t>Network Professional</a:t>
            </a:r>
            <a:endParaRPr sz="4000" dirty="0">
              <a:solidFill>
                <a:schemeClr val="accent2">
                  <a:lumMod val="75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349500E-5861-41D6-B624-01D60CE13CF6}"/>
              </a:ext>
            </a:extLst>
          </p:cNvPr>
          <p:cNvSpPr txBox="1"/>
          <p:nvPr/>
        </p:nvSpPr>
        <p:spPr>
          <a:xfrm>
            <a:off x="3276600" y="3776205"/>
            <a:ext cx="3047999" cy="338554"/>
          </a:xfrm>
          <a:prstGeom prst="rect">
            <a:avLst/>
          </a:prstGeom>
          <a:noFill/>
        </p:spPr>
        <p:txBody>
          <a:bodyPr wrap="square" rtlCol="0">
            <a:spAutoFit/>
          </a:bodyPr>
          <a:lstStyle/>
          <a:p>
            <a:r>
              <a:rPr lang="en-US" sz="1600" dirty="0">
                <a:solidFill>
                  <a:schemeClr val="tx1"/>
                </a:solidFill>
                <a:latin typeface="Bahnschrift SemiCondensed" panose="020B0502040204020203" pitchFamily="34" charset="0"/>
                <a:cs typeface="Arial" panose="020B0604020202020204" pitchFamily="34" charset="0"/>
              </a:rPr>
              <a:t>BEGINNER TO EXPERT GUARANTEED</a:t>
            </a:r>
            <a:endParaRPr lang="en-US" sz="1050" dirty="0">
              <a:solidFill>
                <a:schemeClr val="tx1"/>
              </a:solidFill>
              <a:latin typeface="Bahnschrift SemiCondensed" panose="020B0502040204020203" pitchFamily="34" charset="0"/>
              <a:cs typeface="Arial" panose="020B0604020202020204" pitchFamily="34" charset="0"/>
            </a:endParaRPr>
          </a:p>
        </p:txBody>
      </p:sp>
      <p:sp>
        <p:nvSpPr>
          <p:cNvPr id="6" name="TextBox 5">
            <a:extLst>
              <a:ext uri="{FF2B5EF4-FFF2-40B4-BE49-F238E27FC236}">
                <a16:creationId xmlns:a16="http://schemas.microsoft.com/office/drawing/2014/main" id="{EFC4F488-E839-4777-B035-DC05033F828E}"/>
              </a:ext>
            </a:extLst>
          </p:cNvPr>
          <p:cNvSpPr txBox="1"/>
          <p:nvPr/>
        </p:nvSpPr>
        <p:spPr>
          <a:xfrm>
            <a:off x="2438400" y="3485741"/>
            <a:ext cx="4648200" cy="338554"/>
          </a:xfrm>
          <a:prstGeom prst="rect">
            <a:avLst/>
          </a:prstGeom>
          <a:noFill/>
          <a:ln>
            <a:noFill/>
          </a:ln>
        </p:spPr>
        <p:txBody>
          <a:bodyPr wrap="square" rtlCol="0">
            <a:spAutoFit/>
          </a:bodyPr>
          <a:lstStyle/>
          <a:p>
            <a:r>
              <a:rPr lang="en-US" sz="1600" dirty="0">
                <a:solidFill>
                  <a:schemeClr val="tx1"/>
                </a:solidFill>
                <a:latin typeface="Bahnschrift SemiCondensed" panose="020B0502040204020203" pitchFamily="34" charset="0"/>
                <a:cs typeface="Arial" panose="020B0604020202020204" pitchFamily="34" charset="0"/>
              </a:rPr>
              <a:t>ACCESS MORE COURSES PLAYLIST LINK IN DESCRIPTION</a:t>
            </a:r>
            <a:endParaRPr lang="en-US" sz="1050" dirty="0">
              <a:solidFill>
                <a:schemeClr val="tx1"/>
              </a:solidFill>
              <a:latin typeface="Bahnschrift SemiCondensed" panose="020B0502040204020203" pitchFamily="34" charset="0"/>
              <a:cs typeface="Arial" panose="020B0604020202020204" pitchFamily="34" charset="0"/>
            </a:endParaRPr>
          </a:p>
        </p:txBody>
      </p:sp>
      <p:sp>
        <p:nvSpPr>
          <p:cNvPr id="8" name="Rectangle 7"/>
          <p:cNvSpPr/>
          <p:nvPr/>
        </p:nvSpPr>
        <p:spPr>
          <a:xfrm>
            <a:off x="4334666" y="811144"/>
            <a:ext cx="239168" cy="369332"/>
          </a:xfrm>
          <a:prstGeom prst="rect">
            <a:avLst/>
          </a:prstGeom>
        </p:spPr>
        <p:txBody>
          <a:bodyPr wrap="none">
            <a:spAutoFit/>
          </a:bodyPr>
          <a:lstStyle/>
          <a:p>
            <a:r>
              <a:rPr lang="en-US" sz="1800" dirty="0">
                <a:solidFill>
                  <a:schemeClr val="tx1"/>
                </a:solidFill>
                <a:latin typeface="Bahnschrift SemiCondensed" panose="020B0502040204020203" pitchFamily="34" charset="0"/>
                <a:cs typeface="Arial" panose="020B0604020202020204" pitchFamily="34" charset="0"/>
              </a:rPr>
              <a:t> </a:t>
            </a:r>
            <a:endParaRPr lang="en-US" sz="1800"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55369"/>
            <a:ext cx="1905000" cy="1905000"/>
          </a:xfrm>
          <a:prstGeom prst="rect">
            <a:avLst/>
          </a:prstGeom>
        </p:spPr>
      </p:pic>
    </p:spTree>
    <p:extLst>
      <p:ext uri="{BB962C8B-B14F-4D97-AF65-F5344CB8AC3E}">
        <p14:creationId xmlns:p14="http://schemas.microsoft.com/office/powerpoint/2010/main" val="20191317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00150"/>
            <a:ext cx="4572000" cy="2743200"/>
          </a:xfrm>
          <a:prstGeom prst="rect">
            <a:avLst/>
          </a:prstGeom>
        </p:spPr>
      </p:pic>
      <p:sp>
        <p:nvSpPr>
          <p:cNvPr id="8" name="TextBox 7"/>
          <p:cNvSpPr txBox="1"/>
          <p:nvPr/>
        </p:nvSpPr>
        <p:spPr>
          <a:xfrm>
            <a:off x="5674519" y="2371696"/>
            <a:ext cx="3469481" cy="400108"/>
          </a:xfrm>
          <a:prstGeom prst="rect">
            <a:avLst/>
          </a:prstGeom>
          <a:noFill/>
        </p:spPr>
        <p:txBody>
          <a:bodyPr wrap="square" lIns="91438" tIns="45719" rIns="91438" bIns="45719" rtlCol="0">
            <a:spAutoFit/>
          </a:bodyPr>
          <a:lstStyle/>
          <a:p>
            <a:r>
              <a:rPr lang="en-US" sz="2000" b="1" dirty="0"/>
              <a:t>Client-Server Model</a:t>
            </a:r>
            <a:endParaRPr lang="en-IN" sz="2000" b="1"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2" name="Rectangle 11"/>
          <p:cNvSpPr/>
          <p:nvPr/>
        </p:nvSpPr>
        <p:spPr>
          <a:xfrm>
            <a:off x="6324600" y="2144584"/>
            <a:ext cx="1289135" cy="307777"/>
          </a:xfrm>
          <a:prstGeom prst="rect">
            <a:avLst/>
          </a:prstGeom>
        </p:spPr>
        <p:txBody>
          <a:bodyPr wrap="none">
            <a:spAutoFit/>
          </a:bodyPr>
          <a:lstStyle/>
          <a:p>
            <a:r>
              <a:rPr lang="en-US" b="1" dirty="0"/>
              <a:t>Architecture </a:t>
            </a:r>
            <a:endParaRPr lang="en-IN" dirty="0"/>
          </a:p>
        </p:txBody>
      </p:sp>
    </p:spTree>
    <p:extLst>
      <p:ext uri="{BB962C8B-B14F-4D97-AF65-F5344CB8AC3E}">
        <p14:creationId xmlns:p14="http://schemas.microsoft.com/office/powerpoint/2010/main" val="25128137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285750"/>
            <a:ext cx="7579995" cy="399629"/>
          </a:xfrm>
          <a:prstGeom prst="rect">
            <a:avLst/>
          </a:prstGeom>
        </p:spPr>
        <p:txBody>
          <a:bodyPr vert="horz" wrap="square" lIns="0" tIns="121444" rIns="0" bIns="0" rtlCol="0">
            <a:spAutoFit/>
          </a:bodyPr>
          <a:lstStyle/>
          <a:p>
            <a:pPr marL="97151" algn="just">
              <a:spcBef>
                <a:spcPts val="956"/>
              </a:spcBef>
            </a:pPr>
            <a:r>
              <a:rPr sz="1800" b="1" dirty="0">
                <a:solidFill>
                  <a:srgbClr val="002060"/>
                </a:solidFill>
                <a:uFill>
                  <a:solidFill>
                    <a:srgbClr val="404040"/>
                  </a:solidFill>
                </a:uFill>
                <a:latin typeface="urw-din"/>
                <a:cs typeface="Century"/>
              </a:rPr>
              <a:t>Class</a:t>
            </a:r>
            <a:r>
              <a:rPr sz="1800" b="1" spc="-86" dirty="0">
                <a:solidFill>
                  <a:srgbClr val="002060"/>
                </a:solidFill>
                <a:uFill>
                  <a:solidFill>
                    <a:srgbClr val="404040"/>
                  </a:solidFill>
                </a:uFill>
                <a:latin typeface="urw-din"/>
                <a:cs typeface="Century"/>
              </a:rPr>
              <a:t> </a:t>
            </a:r>
            <a:r>
              <a:rPr sz="1800" b="1" spc="-4" dirty="0">
                <a:solidFill>
                  <a:srgbClr val="002060"/>
                </a:solidFill>
                <a:uFill>
                  <a:solidFill>
                    <a:srgbClr val="404040"/>
                  </a:solidFill>
                </a:uFill>
                <a:latin typeface="urw-din"/>
                <a:cs typeface="Century"/>
              </a:rPr>
              <a:t>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6096" y="2266950"/>
            <a:ext cx="4188421" cy="2196725"/>
          </a:xfrm>
          <a:prstGeom prst="rect">
            <a:avLst/>
          </a:prstGeom>
        </p:spPr>
      </p:pic>
      <p:sp>
        <p:nvSpPr>
          <p:cNvPr id="4" name="Rectangle 3"/>
          <p:cNvSpPr/>
          <p:nvPr/>
        </p:nvSpPr>
        <p:spPr>
          <a:xfrm>
            <a:off x="368012" y="798898"/>
            <a:ext cx="7932605" cy="1107996"/>
          </a:xfrm>
          <a:prstGeom prst="rect">
            <a:avLst/>
          </a:prstGeom>
        </p:spPr>
        <p:txBody>
          <a:bodyPr wrap="square">
            <a:spAutoFit/>
          </a:bodyPr>
          <a:lstStyle/>
          <a:p>
            <a:r>
              <a:rPr lang="en-US" sz="1200" dirty="0">
                <a:latin typeface="Arial" panose="020B0604020202020204" pitchFamily="34" charset="0"/>
              </a:rPr>
              <a:t>Class C IP addresses range from 192.0.0.x to 223.255.255.x. The default subnet mask for Class C is 255.255.255.x. </a:t>
            </a:r>
            <a:r>
              <a:rPr lang="en-US" sz="1200" dirty="0"/>
              <a:t>Class C gives 2097152 (2</a:t>
            </a:r>
            <a:r>
              <a:rPr lang="en-US" sz="1200" baseline="30000" dirty="0"/>
              <a:t>21</a:t>
            </a:r>
            <a:r>
              <a:rPr lang="en-US" sz="1200" dirty="0"/>
              <a:t>) Network addresses and 254 (2</a:t>
            </a:r>
            <a:r>
              <a:rPr lang="en-US" sz="1200" baseline="30000" dirty="0"/>
              <a:t>8</a:t>
            </a:r>
            <a:r>
              <a:rPr lang="en-US" sz="1200" dirty="0"/>
              <a:t>-2) Host addresses.</a:t>
            </a:r>
          </a:p>
          <a:p>
            <a:br>
              <a:rPr lang="en-US" sz="1050" dirty="0"/>
            </a:br>
            <a:endParaRPr lang="en-US" sz="1050" dirty="0">
              <a:latin typeface="Arial" panose="020B0604020202020204" pitchFamily="34" charset="0"/>
            </a:endParaRPr>
          </a:p>
          <a:p>
            <a:br>
              <a:rPr lang="en-US" sz="1050" dirty="0"/>
            </a:br>
            <a:endParaRPr lang="en-US" sz="1050" dirty="0"/>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5055058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1333" y="318482"/>
            <a:ext cx="7263763" cy="399629"/>
          </a:xfrm>
          <a:prstGeom prst="rect">
            <a:avLst/>
          </a:prstGeom>
        </p:spPr>
        <p:txBody>
          <a:bodyPr vert="horz" wrap="square" lIns="0" tIns="121444" rIns="0" bIns="0" rtlCol="0">
            <a:spAutoFit/>
          </a:bodyPr>
          <a:lstStyle/>
          <a:p>
            <a:pPr marL="78102">
              <a:spcBef>
                <a:spcPts val="956"/>
              </a:spcBef>
            </a:pPr>
            <a:r>
              <a:rPr sz="1800" b="1" dirty="0">
                <a:solidFill>
                  <a:srgbClr val="002060"/>
                </a:solidFill>
                <a:uFill>
                  <a:solidFill>
                    <a:srgbClr val="404040"/>
                  </a:solidFill>
                </a:uFill>
                <a:latin typeface="urw-din"/>
                <a:cs typeface="Century"/>
              </a:rPr>
              <a:t>Class-D</a:t>
            </a:r>
            <a:endParaRPr sz="1800" dirty="0">
              <a:solidFill>
                <a:srgbClr val="002060"/>
              </a:solidFill>
              <a:latin typeface="urw-din"/>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266950"/>
            <a:ext cx="4217480" cy="2211965"/>
          </a:xfrm>
          <a:prstGeom prst="rect">
            <a:avLst/>
          </a:prstGeom>
        </p:spPr>
      </p:pic>
      <p:sp>
        <p:nvSpPr>
          <p:cNvPr id="3" name="Rectangle 2"/>
          <p:cNvSpPr/>
          <p:nvPr/>
        </p:nvSpPr>
        <p:spPr>
          <a:xfrm>
            <a:off x="305492" y="899760"/>
            <a:ext cx="8457507" cy="969496"/>
          </a:xfrm>
          <a:prstGeom prst="rect">
            <a:avLst/>
          </a:prstGeom>
        </p:spPr>
        <p:txBody>
          <a:bodyPr wrap="square">
            <a:spAutoFit/>
          </a:bodyPr>
          <a:lstStyle/>
          <a:p>
            <a:pPr algn="just"/>
            <a:r>
              <a:rPr lang="en-US" sz="1200" dirty="0">
                <a:latin typeface="Arial" panose="020B0604020202020204" pitchFamily="34" charset="0"/>
              </a:rPr>
              <a:t>Class D has IP address range from 224.0.0.0 to 239.255.255.255. Class D is reserved for Multicasting. In multicasting data is not destined for a particular host, that is why there is no need to extract host address from the IP address, and Class D does not have any subnet mask.</a:t>
            </a:r>
          </a:p>
          <a:p>
            <a:br>
              <a:rPr lang="en-US" sz="1050" dirty="0"/>
            </a:br>
            <a:endParaRPr lang="en-US" sz="1050" dirty="0"/>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740610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99" y="248863"/>
            <a:ext cx="7543799" cy="407804"/>
          </a:xfrm>
          <a:prstGeom prst="rect">
            <a:avLst/>
          </a:prstGeom>
        </p:spPr>
        <p:txBody>
          <a:bodyPr vert="horz" wrap="square" lIns="0" tIns="129540" rIns="0" bIns="0" rtlCol="0">
            <a:spAutoFit/>
          </a:bodyPr>
          <a:lstStyle/>
          <a:p>
            <a:pPr marL="78102">
              <a:spcBef>
                <a:spcPts val="1020"/>
              </a:spcBef>
            </a:pPr>
            <a:r>
              <a:rPr sz="1800" b="1" spc="-4" dirty="0">
                <a:solidFill>
                  <a:srgbClr val="002060"/>
                </a:solidFill>
                <a:uFill>
                  <a:solidFill>
                    <a:srgbClr val="404040"/>
                  </a:solidFill>
                </a:uFill>
                <a:latin typeface="urw-din"/>
                <a:cs typeface="Calibri"/>
              </a:rPr>
              <a:t>Class-E</a:t>
            </a:r>
            <a:endParaRPr sz="1800" dirty="0">
              <a:solidFill>
                <a:srgbClr val="002060"/>
              </a:solidFill>
              <a:latin typeface="urw-din"/>
              <a:cs typeface="Calibri"/>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824" y="2266950"/>
            <a:ext cx="4231513" cy="2219325"/>
          </a:xfrm>
          <a:prstGeom prst="rect">
            <a:avLst/>
          </a:prstGeom>
        </p:spPr>
      </p:pic>
      <p:sp>
        <p:nvSpPr>
          <p:cNvPr id="4" name="Rectangle 3"/>
          <p:cNvSpPr/>
          <p:nvPr/>
        </p:nvSpPr>
        <p:spPr>
          <a:xfrm>
            <a:off x="216999" y="783359"/>
            <a:ext cx="8644553" cy="784830"/>
          </a:xfrm>
          <a:prstGeom prst="rect">
            <a:avLst/>
          </a:prstGeom>
        </p:spPr>
        <p:txBody>
          <a:bodyPr wrap="square">
            <a:spAutoFit/>
          </a:bodyPr>
          <a:lstStyle/>
          <a:p>
            <a:r>
              <a:rPr lang="en-US" sz="1200" dirty="0"/>
              <a:t>This IP Class is reserved for experimental purposes only for R&amp;D or Study. IP addresses in this class ranges from 240.0.0.0 to 255.255.255.254. Like Class D, this class too is not equipped with any subnet mask.</a:t>
            </a:r>
          </a:p>
          <a:p>
            <a:br>
              <a:rPr lang="en-US" sz="1050" dirty="0"/>
            </a:br>
            <a:endParaRPr lang="en-US" sz="1050" dirty="0">
              <a:latin typeface="Bahnschrift" panose="020B0502040204020203" pitchFamily="34" charset="0"/>
              <a:cs typeface="Century"/>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1504711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108" name="Rectangle 1092"/>
          <p:cNvSpPr>
            <a:spLocks noChangeArrowheads="1"/>
          </p:cNvSpPr>
          <p:nvPr/>
        </p:nvSpPr>
        <p:spPr bwMode="auto">
          <a:xfrm>
            <a:off x="2403873" y="2095500"/>
            <a:ext cx="1321594" cy="452438"/>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5109" name="Rectangle 1093"/>
          <p:cNvSpPr>
            <a:spLocks noChangeArrowheads="1"/>
          </p:cNvSpPr>
          <p:nvPr/>
        </p:nvSpPr>
        <p:spPr bwMode="auto">
          <a:xfrm>
            <a:off x="3700462" y="2095501"/>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5110" name="Rectangle 1094"/>
          <p:cNvSpPr>
            <a:spLocks noChangeArrowheads="1"/>
          </p:cNvSpPr>
          <p:nvPr/>
        </p:nvSpPr>
        <p:spPr bwMode="auto">
          <a:xfrm>
            <a:off x="5019675" y="2095501"/>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5046" name="Line 1030"/>
          <p:cNvSpPr>
            <a:spLocks noChangeShapeType="1"/>
          </p:cNvSpPr>
          <p:nvPr/>
        </p:nvSpPr>
        <p:spPr bwMode="auto">
          <a:xfrm>
            <a:off x="4443413" y="1693069"/>
            <a:ext cx="0" cy="65365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p>
            <a:endParaRPr lang="en-US" sz="1050"/>
          </a:p>
        </p:txBody>
      </p:sp>
      <p:sp>
        <p:nvSpPr>
          <p:cNvPr id="855104" name="Line 1088"/>
          <p:cNvSpPr>
            <a:spLocks noChangeShapeType="1"/>
          </p:cNvSpPr>
          <p:nvPr/>
        </p:nvSpPr>
        <p:spPr bwMode="auto">
          <a:xfrm>
            <a:off x="2390775" y="1424375"/>
            <a:ext cx="5257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855105" name="Rectangle 1089"/>
          <p:cNvSpPr>
            <a:spLocks noChangeArrowheads="1"/>
          </p:cNvSpPr>
          <p:nvPr/>
        </p:nvSpPr>
        <p:spPr bwMode="auto">
          <a:xfrm>
            <a:off x="4980385" y="1311912"/>
            <a:ext cx="184731" cy="253916"/>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855106" name="Rectangle 1090"/>
          <p:cNvSpPr>
            <a:spLocks noChangeArrowheads="1"/>
          </p:cNvSpPr>
          <p:nvPr/>
        </p:nvSpPr>
        <p:spPr bwMode="auto">
          <a:xfrm>
            <a:off x="6335316" y="2094310"/>
            <a:ext cx="1319213" cy="45600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5107" name="Line 1091"/>
          <p:cNvSpPr>
            <a:spLocks noChangeShapeType="1"/>
          </p:cNvSpPr>
          <p:nvPr/>
        </p:nvSpPr>
        <p:spPr bwMode="auto">
          <a:xfrm>
            <a:off x="4561285" y="1578769"/>
            <a:ext cx="0" cy="65365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p>
            <a:endParaRPr lang="en-US" sz="1050"/>
          </a:p>
        </p:txBody>
      </p:sp>
      <p:sp>
        <p:nvSpPr>
          <p:cNvPr id="855111" name="Rectangle 1095"/>
          <p:cNvSpPr>
            <a:spLocks noChangeArrowheads="1"/>
          </p:cNvSpPr>
          <p:nvPr/>
        </p:nvSpPr>
        <p:spPr bwMode="auto">
          <a:xfrm>
            <a:off x="2403872" y="1487091"/>
            <a:ext cx="5257800" cy="51315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5112" name="Rectangle 1096"/>
          <p:cNvSpPr>
            <a:spLocks noChangeArrowheads="1"/>
          </p:cNvSpPr>
          <p:nvPr/>
        </p:nvSpPr>
        <p:spPr bwMode="auto">
          <a:xfrm>
            <a:off x="2726531" y="198001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255</a:t>
            </a:r>
          </a:p>
        </p:txBody>
      </p:sp>
      <p:sp>
        <p:nvSpPr>
          <p:cNvPr id="855113" name="Rectangle 1097"/>
          <p:cNvSpPr>
            <a:spLocks noChangeArrowheads="1"/>
          </p:cNvSpPr>
          <p:nvPr/>
        </p:nvSpPr>
        <p:spPr bwMode="auto">
          <a:xfrm>
            <a:off x="40981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dirty="0">
                <a:solidFill>
                  <a:schemeClr val="bg1"/>
                </a:solidFill>
                <a:latin typeface="Helvetica" panose="020B0604020202020204" pitchFamily="34" charset="0"/>
                <a:ea typeface="新細明體" charset="-120"/>
              </a:rPr>
              <a:t>255</a:t>
            </a:r>
          </a:p>
        </p:txBody>
      </p:sp>
      <p:sp>
        <p:nvSpPr>
          <p:cNvPr id="855114" name="Rectangle 1098"/>
          <p:cNvSpPr>
            <a:spLocks noChangeArrowheads="1"/>
          </p:cNvSpPr>
          <p:nvPr/>
        </p:nvSpPr>
        <p:spPr bwMode="auto">
          <a:xfrm>
            <a:off x="53554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855115" name="Rectangle 1099"/>
          <p:cNvSpPr>
            <a:spLocks noChangeArrowheads="1"/>
          </p:cNvSpPr>
          <p:nvPr/>
        </p:nvSpPr>
        <p:spPr bwMode="auto">
          <a:xfrm>
            <a:off x="66127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855116" name="Rectangle 1100"/>
          <p:cNvSpPr>
            <a:spLocks noChangeArrowheads="1"/>
          </p:cNvSpPr>
          <p:nvPr/>
        </p:nvSpPr>
        <p:spPr bwMode="auto">
          <a:xfrm>
            <a:off x="1260874" y="1428750"/>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Dotted</a:t>
            </a:r>
            <a:br>
              <a:rPr lang="en-US" altLang="zh-TW" sz="1800">
                <a:latin typeface="Helvetica" panose="020B0604020202020204" pitchFamily="34" charset="0"/>
                <a:ea typeface="新細明體" charset="-120"/>
              </a:rPr>
            </a:br>
            <a:r>
              <a:rPr lang="en-US" altLang="zh-TW" sz="1800">
                <a:latin typeface="Helvetica" panose="020B0604020202020204" pitchFamily="34" charset="0"/>
                <a:ea typeface="新細明體" charset="-120"/>
              </a:rPr>
              <a:t>Decimal</a:t>
            </a:r>
            <a:endParaRPr lang="en-US" altLang="zh-TW" sz="2100">
              <a:solidFill>
                <a:srgbClr val="000000"/>
              </a:solidFill>
              <a:latin typeface="Helvetica" panose="020B0604020202020204" pitchFamily="34" charset="0"/>
              <a:ea typeface="新細明體" charset="-120"/>
            </a:endParaRPr>
          </a:p>
        </p:txBody>
      </p:sp>
      <p:sp>
        <p:nvSpPr>
          <p:cNvPr id="855117" name="Rectangle 1101"/>
          <p:cNvSpPr>
            <a:spLocks noChangeArrowheads="1"/>
          </p:cNvSpPr>
          <p:nvPr/>
        </p:nvSpPr>
        <p:spPr bwMode="auto">
          <a:xfrm>
            <a:off x="1660924" y="2171700"/>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ctr">
              <a:lnSpc>
                <a:spcPts val="1875"/>
              </a:lnSpc>
            </a:pPr>
            <a:r>
              <a:rPr lang="en-US" altLang="zh-TW" sz="1800">
                <a:latin typeface="Helvetica" panose="020B0604020202020204" pitchFamily="34" charset="0"/>
                <a:ea typeface="新細明體" charset="-120"/>
              </a:rPr>
              <a:t>Maximum</a:t>
            </a:r>
            <a:endParaRPr lang="en-US" altLang="zh-TW" sz="2100">
              <a:solidFill>
                <a:srgbClr val="000000"/>
              </a:solidFill>
              <a:latin typeface="Helvetica" panose="020B0604020202020204" pitchFamily="34" charset="0"/>
              <a:ea typeface="新細明體" charset="-120"/>
            </a:endParaRPr>
          </a:p>
        </p:txBody>
      </p:sp>
      <p:sp>
        <p:nvSpPr>
          <p:cNvPr id="855118" name="Text Box 1102"/>
          <p:cNvSpPr txBox="1">
            <a:spLocks noChangeArrowheads="1"/>
          </p:cNvSpPr>
          <p:nvPr/>
        </p:nvSpPr>
        <p:spPr bwMode="auto">
          <a:xfrm>
            <a:off x="3261123" y="1586985"/>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dirty="0">
                <a:solidFill>
                  <a:schemeClr val="bg1"/>
                </a:solidFill>
                <a:ea typeface="新細明體" charset="-120"/>
              </a:rPr>
              <a:t>Network</a:t>
            </a:r>
            <a:endParaRPr lang="en-US" altLang="zh-TW" sz="1050" dirty="0">
              <a:solidFill>
                <a:schemeClr val="bg1"/>
              </a:solidFill>
              <a:ea typeface="新細明體" charset="-120"/>
            </a:endParaRPr>
          </a:p>
        </p:txBody>
      </p:sp>
      <p:sp>
        <p:nvSpPr>
          <p:cNvPr id="855119" name="Text Box 1103"/>
          <p:cNvSpPr txBox="1">
            <a:spLocks noChangeArrowheads="1"/>
          </p:cNvSpPr>
          <p:nvPr/>
        </p:nvSpPr>
        <p:spPr bwMode="auto">
          <a:xfrm>
            <a:off x="5947174" y="1586985"/>
            <a:ext cx="6591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dirty="0">
                <a:solidFill>
                  <a:srgbClr val="FF0000"/>
                </a:solidFill>
                <a:ea typeface="新細明體" charset="-120"/>
              </a:rPr>
              <a:t>Host</a:t>
            </a:r>
            <a:endParaRPr lang="en-US" altLang="zh-TW" sz="1050" dirty="0">
              <a:solidFill>
                <a:srgbClr val="FF0000"/>
              </a:solidFill>
              <a:ea typeface="新細明體" charset="-120"/>
            </a:endParaRPr>
          </a:p>
        </p:txBody>
      </p:sp>
      <p:sp>
        <p:nvSpPr>
          <p:cNvPr id="855140" name="Rectangle 1124"/>
          <p:cNvSpPr>
            <a:spLocks noChangeArrowheads="1"/>
          </p:cNvSpPr>
          <p:nvPr/>
        </p:nvSpPr>
        <p:spPr bwMode="auto">
          <a:xfrm>
            <a:off x="4656972" y="966344"/>
            <a:ext cx="64889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1800" dirty="0">
                <a:latin typeface="Helvetica" panose="020B0604020202020204" pitchFamily="34" charset="0"/>
                <a:ea typeface="新細明體" charset="-120"/>
              </a:rPr>
              <a:t>32 bits</a:t>
            </a:r>
            <a:endParaRPr lang="en-US" altLang="zh-TW" sz="2100" dirty="0">
              <a:solidFill>
                <a:srgbClr val="000000"/>
              </a:solidFill>
              <a:latin typeface="Helvetica" panose="020B0604020202020204" pitchFamily="34" charset="0"/>
              <a:ea typeface="新細明體" charset="-120"/>
            </a:endParaRPr>
          </a:p>
        </p:txBody>
      </p:sp>
      <p:sp>
        <p:nvSpPr>
          <p:cNvPr id="3" name="Rectangle 2"/>
          <p:cNvSpPr/>
          <p:nvPr/>
        </p:nvSpPr>
        <p:spPr>
          <a:xfrm>
            <a:off x="3769548" y="413860"/>
            <a:ext cx="1736373" cy="369332"/>
          </a:xfrm>
          <a:prstGeom prst="rect">
            <a:avLst/>
          </a:prstGeom>
        </p:spPr>
        <p:txBody>
          <a:bodyPr wrap="none">
            <a:spAutoFit/>
          </a:bodyPr>
          <a:lstStyle/>
          <a:p>
            <a:r>
              <a:rPr lang="en-US" altLang="zh-TW" sz="1800" b="1" dirty="0">
                <a:solidFill>
                  <a:srgbClr val="002060"/>
                </a:solidFill>
                <a:latin typeface="urw-din"/>
                <a:ea typeface="新細明體" charset="-120"/>
              </a:rPr>
              <a:t>IP Addressing</a:t>
            </a:r>
            <a:endParaRPr lang="en-US" sz="1800" b="1" dirty="0">
              <a:solidFill>
                <a:srgbClr val="002060"/>
              </a:solidFill>
              <a:latin typeface="urw-din"/>
            </a:endParaRPr>
          </a:p>
        </p:txBody>
      </p:sp>
      <p:sp>
        <p:nvSpPr>
          <p:cNvPr id="21"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8655457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086" name="Rectangle 94"/>
          <p:cNvSpPr>
            <a:spLocks noChangeArrowheads="1"/>
          </p:cNvSpPr>
          <p:nvPr/>
        </p:nvSpPr>
        <p:spPr bwMode="auto">
          <a:xfrm>
            <a:off x="2403873" y="2095500"/>
            <a:ext cx="1321594" cy="452438"/>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087" name="Rectangle 95"/>
          <p:cNvSpPr>
            <a:spLocks noChangeArrowheads="1"/>
          </p:cNvSpPr>
          <p:nvPr/>
        </p:nvSpPr>
        <p:spPr bwMode="auto">
          <a:xfrm>
            <a:off x="3700462" y="2095501"/>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088" name="Rectangle 96"/>
          <p:cNvSpPr>
            <a:spLocks noChangeArrowheads="1"/>
          </p:cNvSpPr>
          <p:nvPr/>
        </p:nvSpPr>
        <p:spPr bwMode="auto">
          <a:xfrm>
            <a:off x="5019675" y="2095501"/>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2995" name="Rectangle 3"/>
          <p:cNvSpPr>
            <a:spLocks noChangeArrowheads="1"/>
          </p:cNvSpPr>
          <p:nvPr/>
        </p:nvSpPr>
        <p:spPr bwMode="auto">
          <a:xfrm>
            <a:off x="4400551" y="1273218"/>
            <a:ext cx="184731" cy="253916"/>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852997" name="Rectangle 5"/>
          <p:cNvSpPr>
            <a:spLocks noGrp="1" noChangeArrowheads="1"/>
          </p:cNvSpPr>
          <p:nvPr>
            <p:ph type="title" idx="4294967295"/>
          </p:nvPr>
        </p:nvSpPr>
        <p:spPr>
          <a:xfrm>
            <a:off x="0" y="0"/>
            <a:ext cx="0" cy="0"/>
          </a:xfrm>
          <a:noFill/>
          <a:ln/>
        </p:spPr>
        <p:txBody>
          <a:bodyPr spcFirstLastPara="1" wrap="square" lIns="61615" tIns="30807" rIns="61615" bIns="30807" anchor="b" anchorCtr="0">
            <a:normAutofit fontScale="90000"/>
          </a:bodyPr>
          <a:lstStyle/>
          <a:p>
            <a:r>
              <a:rPr lang="en-US" altLang="zh-TW" dirty="0">
                <a:ea typeface="新細明體" charset="-120"/>
              </a:rPr>
              <a:t>IP Addressing</a:t>
            </a:r>
          </a:p>
        </p:txBody>
      </p:sp>
      <p:sp>
        <p:nvSpPr>
          <p:cNvPr id="852998" name="Line 6"/>
          <p:cNvSpPr>
            <a:spLocks noChangeShapeType="1"/>
          </p:cNvSpPr>
          <p:nvPr/>
        </p:nvSpPr>
        <p:spPr bwMode="auto">
          <a:xfrm>
            <a:off x="4443413" y="1693069"/>
            <a:ext cx="0" cy="65365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p>
            <a:endParaRPr lang="en-US" sz="1050"/>
          </a:p>
        </p:txBody>
      </p:sp>
      <p:sp>
        <p:nvSpPr>
          <p:cNvPr id="853082" name="Line 90"/>
          <p:cNvSpPr>
            <a:spLocks noChangeShapeType="1"/>
          </p:cNvSpPr>
          <p:nvPr/>
        </p:nvSpPr>
        <p:spPr bwMode="auto">
          <a:xfrm>
            <a:off x="2445545" y="1424375"/>
            <a:ext cx="5257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853083" name="Rectangle 91"/>
          <p:cNvSpPr>
            <a:spLocks noChangeArrowheads="1"/>
          </p:cNvSpPr>
          <p:nvPr/>
        </p:nvSpPr>
        <p:spPr bwMode="auto">
          <a:xfrm>
            <a:off x="4777543" y="1216276"/>
            <a:ext cx="184731" cy="253916"/>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853084" name="Rectangle 92"/>
          <p:cNvSpPr>
            <a:spLocks noChangeArrowheads="1"/>
          </p:cNvSpPr>
          <p:nvPr/>
        </p:nvSpPr>
        <p:spPr bwMode="auto">
          <a:xfrm>
            <a:off x="6336506" y="2094310"/>
            <a:ext cx="1319213" cy="45600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085" name="Line 93"/>
          <p:cNvSpPr>
            <a:spLocks noChangeShapeType="1"/>
          </p:cNvSpPr>
          <p:nvPr/>
        </p:nvSpPr>
        <p:spPr bwMode="auto">
          <a:xfrm>
            <a:off x="4561285" y="1578769"/>
            <a:ext cx="0" cy="65365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p>
            <a:endParaRPr lang="en-US" sz="1050"/>
          </a:p>
        </p:txBody>
      </p:sp>
      <p:sp>
        <p:nvSpPr>
          <p:cNvPr id="853089" name="Rectangle 97"/>
          <p:cNvSpPr>
            <a:spLocks noChangeArrowheads="1"/>
          </p:cNvSpPr>
          <p:nvPr/>
        </p:nvSpPr>
        <p:spPr bwMode="auto">
          <a:xfrm>
            <a:off x="2403872" y="1487091"/>
            <a:ext cx="5257800" cy="51315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090" name="Rectangle 98"/>
          <p:cNvSpPr>
            <a:spLocks noChangeArrowheads="1"/>
          </p:cNvSpPr>
          <p:nvPr/>
        </p:nvSpPr>
        <p:spPr bwMode="auto">
          <a:xfrm>
            <a:off x="2726531" y="198001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255</a:t>
            </a:r>
          </a:p>
        </p:txBody>
      </p:sp>
      <p:sp>
        <p:nvSpPr>
          <p:cNvPr id="853091" name="Rectangle 99"/>
          <p:cNvSpPr>
            <a:spLocks noChangeArrowheads="1"/>
          </p:cNvSpPr>
          <p:nvPr/>
        </p:nvSpPr>
        <p:spPr bwMode="auto">
          <a:xfrm>
            <a:off x="40981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dirty="0">
                <a:solidFill>
                  <a:schemeClr val="bg1"/>
                </a:solidFill>
                <a:latin typeface="Helvetica" panose="020B0604020202020204" pitchFamily="34" charset="0"/>
                <a:ea typeface="新細明體" charset="-120"/>
              </a:rPr>
              <a:t>255</a:t>
            </a:r>
          </a:p>
        </p:txBody>
      </p:sp>
      <p:sp>
        <p:nvSpPr>
          <p:cNvPr id="853092" name="Rectangle 100"/>
          <p:cNvSpPr>
            <a:spLocks noChangeArrowheads="1"/>
          </p:cNvSpPr>
          <p:nvPr/>
        </p:nvSpPr>
        <p:spPr bwMode="auto">
          <a:xfrm>
            <a:off x="53554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853093" name="Rectangle 101"/>
          <p:cNvSpPr>
            <a:spLocks noChangeArrowheads="1"/>
          </p:cNvSpPr>
          <p:nvPr/>
        </p:nvSpPr>
        <p:spPr bwMode="auto">
          <a:xfrm>
            <a:off x="6612731" y="2000250"/>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853094" name="Rectangle 102"/>
          <p:cNvSpPr>
            <a:spLocks noChangeArrowheads="1"/>
          </p:cNvSpPr>
          <p:nvPr/>
        </p:nvSpPr>
        <p:spPr bwMode="auto">
          <a:xfrm>
            <a:off x="1260874" y="1428750"/>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Dotted</a:t>
            </a:r>
            <a:br>
              <a:rPr lang="en-US" altLang="zh-TW" sz="1800">
                <a:latin typeface="Helvetica" panose="020B0604020202020204" pitchFamily="34" charset="0"/>
                <a:ea typeface="新細明體" charset="-120"/>
              </a:rPr>
            </a:br>
            <a:r>
              <a:rPr lang="en-US" altLang="zh-TW" sz="1800">
                <a:latin typeface="Helvetica" panose="020B0604020202020204" pitchFamily="34" charset="0"/>
                <a:ea typeface="新細明體" charset="-120"/>
              </a:rPr>
              <a:t>Decimal</a:t>
            </a:r>
            <a:endParaRPr lang="en-US" altLang="zh-TW" sz="2100">
              <a:solidFill>
                <a:srgbClr val="000000"/>
              </a:solidFill>
              <a:latin typeface="Helvetica" panose="020B0604020202020204" pitchFamily="34" charset="0"/>
              <a:ea typeface="新細明體" charset="-120"/>
            </a:endParaRPr>
          </a:p>
        </p:txBody>
      </p:sp>
      <p:sp>
        <p:nvSpPr>
          <p:cNvPr id="853095" name="Rectangle 103"/>
          <p:cNvSpPr>
            <a:spLocks noChangeArrowheads="1"/>
          </p:cNvSpPr>
          <p:nvPr/>
        </p:nvSpPr>
        <p:spPr bwMode="auto">
          <a:xfrm>
            <a:off x="1660924" y="2171700"/>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ctr">
              <a:lnSpc>
                <a:spcPts val="1875"/>
              </a:lnSpc>
            </a:pPr>
            <a:r>
              <a:rPr lang="en-US" altLang="zh-TW" sz="1800">
                <a:latin typeface="Helvetica" panose="020B0604020202020204" pitchFamily="34" charset="0"/>
                <a:ea typeface="新細明體" charset="-120"/>
              </a:rPr>
              <a:t>Maximum</a:t>
            </a:r>
            <a:endParaRPr lang="en-US" altLang="zh-TW" sz="2100">
              <a:solidFill>
                <a:srgbClr val="000000"/>
              </a:solidFill>
              <a:latin typeface="Helvetica" panose="020B0604020202020204" pitchFamily="34" charset="0"/>
              <a:ea typeface="新細明體" charset="-120"/>
            </a:endParaRPr>
          </a:p>
        </p:txBody>
      </p:sp>
      <p:sp>
        <p:nvSpPr>
          <p:cNvPr id="853096" name="Text Box 104"/>
          <p:cNvSpPr txBox="1">
            <a:spLocks noChangeArrowheads="1"/>
          </p:cNvSpPr>
          <p:nvPr/>
        </p:nvSpPr>
        <p:spPr bwMode="auto">
          <a:xfrm>
            <a:off x="3261123" y="1586985"/>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dirty="0">
                <a:solidFill>
                  <a:schemeClr val="bg1"/>
                </a:solidFill>
                <a:ea typeface="新細明體" charset="-120"/>
              </a:rPr>
              <a:t>Network</a:t>
            </a:r>
            <a:endParaRPr lang="en-US" altLang="zh-TW" sz="1050" dirty="0">
              <a:solidFill>
                <a:schemeClr val="bg1"/>
              </a:solidFill>
              <a:ea typeface="新細明體" charset="-120"/>
            </a:endParaRPr>
          </a:p>
        </p:txBody>
      </p:sp>
      <p:sp>
        <p:nvSpPr>
          <p:cNvPr id="853097" name="Text Box 105"/>
          <p:cNvSpPr txBox="1">
            <a:spLocks noChangeArrowheads="1"/>
          </p:cNvSpPr>
          <p:nvPr/>
        </p:nvSpPr>
        <p:spPr bwMode="auto">
          <a:xfrm>
            <a:off x="5947174" y="1586985"/>
            <a:ext cx="6591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a:ea typeface="新細明體" charset="-120"/>
              </a:rPr>
              <a:t>Host</a:t>
            </a:r>
            <a:endParaRPr lang="en-US" altLang="zh-TW" sz="1050">
              <a:solidFill>
                <a:schemeClr val="accent1"/>
              </a:solidFill>
              <a:ea typeface="新細明體" charset="-120"/>
            </a:endParaRPr>
          </a:p>
        </p:txBody>
      </p:sp>
      <p:sp>
        <p:nvSpPr>
          <p:cNvPr id="853098" name="Rectangle 106"/>
          <p:cNvSpPr>
            <a:spLocks noChangeArrowheads="1"/>
          </p:cNvSpPr>
          <p:nvPr/>
        </p:nvSpPr>
        <p:spPr bwMode="auto">
          <a:xfrm rot="-5400000">
            <a:off x="6451403" y="3230762"/>
            <a:ext cx="3631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grpSp>
        <p:nvGrpSpPr>
          <p:cNvPr id="853099" name="Group 107"/>
          <p:cNvGrpSpPr>
            <a:grpSpLocks/>
          </p:cNvGrpSpPr>
          <p:nvPr/>
        </p:nvGrpSpPr>
        <p:grpSpPr bwMode="auto">
          <a:xfrm>
            <a:off x="2403874" y="2857500"/>
            <a:ext cx="5230415" cy="457200"/>
            <a:chOff x="893" y="1200"/>
            <a:chExt cx="4460" cy="586"/>
          </a:xfrm>
        </p:grpSpPr>
        <p:sp>
          <p:nvSpPr>
            <p:cNvPr id="853100" name="Rectangle 108"/>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101" name="Rectangle 109"/>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102" name="Rectangle 110"/>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853103" name="Rectangle 111"/>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grpSp>
      <p:sp>
        <p:nvSpPr>
          <p:cNvPr id="853104" name="Rectangle 112"/>
          <p:cNvSpPr>
            <a:spLocks noChangeArrowheads="1"/>
          </p:cNvSpPr>
          <p:nvPr/>
        </p:nvSpPr>
        <p:spPr bwMode="auto">
          <a:xfrm>
            <a:off x="2269331" y="278368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solidFill>
                  <a:schemeClr val="bg1"/>
                </a:solidFill>
                <a:latin typeface="Helvetica" panose="020B0604020202020204" pitchFamily="34" charset="0"/>
                <a:ea typeface="新細明體" charset="-120"/>
              </a:rPr>
              <a:t> </a:t>
            </a:r>
            <a:r>
              <a:rPr lang="en-US" altLang="zh-TW" sz="2100">
                <a:solidFill>
                  <a:schemeClr val="bg1"/>
                </a:solidFill>
                <a:latin typeface="Helvetica" panose="020B0604020202020204" pitchFamily="34" charset="0"/>
                <a:ea typeface="新細明體" charset="-120"/>
              </a:rPr>
              <a:t>11111111</a:t>
            </a:r>
          </a:p>
        </p:txBody>
      </p:sp>
      <p:sp>
        <p:nvSpPr>
          <p:cNvPr id="853105" name="Rectangle 113"/>
          <p:cNvSpPr>
            <a:spLocks noChangeArrowheads="1"/>
          </p:cNvSpPr>
          <p:nvPr/>
        </p:nvSpPr>
        <p:spPr bwMode="auto">
          <a:xfrm>
            <a:off x="3583781" y="278368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solidFill>
                  <a:schemeClr val="bg1"/>
                </a:solidFill>
                <a:latin typeface="Helvetica" panose="020B0604020202020204" pitchFamily="34" charset="0"/>
                <a:ea typeface="新細明體" charset="-120"/>
              </a:rPr>
              <a:t> </a:t>
            </a:r>
            <a:r>
              <a:rPr lang="en-US" altLang="zh-TW" sz="2100">
                <a:solidFill>
                  <a:schemeClr val="bg1"/>
                </a:solidFill>
                <a:latin typeface="Helvetica" panose="020B0604020202020204" pitchFamily="34" charset="0"/>
                <a:ea typeface="新細明體" charset="-120"/>
              </a:rPr>
              <a:t>11111111</a:t>
            </a:r>
          </a:p>
        </p:txBody>
      </p:sp>
      <p:sp>
        <p:nvSpPr>
          <p:cNvPr id="853106" name="Rectangle 114"/>
          <p:cNvSpPr>
            <a:spLocks noChangeArrowheads="1"/>
          </p:cNvSpPr>
          <p:nvPr/>
        </p:nvSpPr>
        <p:spPr bwMode="auto">
          <a:xfrm>
            <a:off x="4955381" y="278368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853107" name="Rectangle 115"/>
          <p:cNvSpPr>
            <a:spLocks noChangeArrowheads="1"/>
          </p:cNvSpPr>
          <p:nvPr/>
        </p:nvSpPr>
        <p:spPr bwMode="auto">
          <a:xfrm>
            <a:off x="6269831" y="278368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853117" name="Rectangle 125"/>
          <p:cNvSpPr>
            <a:spLocks noChangeArrowheads="1"/>
          </p:cNvSpPr>
          <p:nvPr/>
        </p:nvSpPr>
        <p:spPr bwMode="auto">
          <a:xfrm>
            <a:off x="1489474" y="2971800"/>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ctr">
              <a:lnSpc>
                <a:spcPts val="1875"/>
              </a:lnSpc>
            </a:pPr>
            <a:r>
              <a:rPr lang="en-US" altLang="zh-TW" sz="1800">
                <a:latin typeface="Helvetica" panose="020B0604020202020204" pitchFamily="34" charset="0"/>
                <a:ea typeface="新細明體" charset="-120"/>
              </a:rPr>
              <a:t>Binary</a:t>
            </a:r>
            <a:endParaRPr lang="en-US" altLang="zh-TW" sz="2100">
              <a:solidFill>
                <a:srgbClr val="000000"/>
              </a:solidFill>
              <a:latin typeface="Helvetica" panose="020B0604020202020204" pitchFamily="34" charset="0"/>
              <a:ea typeface="新細明體" charset="-120"/>
            </a:endParaRPr>
          </a:p>
        </p:txBody>
      </p:sp>
      <p:sp>
        <p:nvSpPr>
          <p:cNvPr id="853118" name="Rectangle 126"/>
          <p:cNvSpPr>
            <a:spLocks noChangeArrowheads="1"/>
          </p:cNvSpPr>
          <p:nvPr/>
        </p:nvSpPr>
        <p:spPr bwMode="auto">
          <a:xfrm>
            <a:off x="4518424" y="971550"/>
            <a:ext cx="64889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1800" dirty="0">
                <a:latin typeface="Helvetica" panose="020B0604020202020204" pitchFamily="34" charset="0"/>
                <a:ea typeface="新細明體" charset="-120"/>
              </a:rPr>
              <a:t>32 bits</a:t>
            </a:r>
            <a:endParaRPr lang="en-US" altLang="zh-TW" sz="2100" dirty="0">
              <a:solidFill>
                <a:srgbClr val="000000"/>
              </a:solidFill>
              <a:latin typeface="Helvetica" panose="020B0604020202020204" pitchFamily="34" charset="0"/>
              <a:ea typeface="新細明體" charset="-120"/>
            </a:endParaRPr>
          </a:p>
        </p:txBody>
      </p:sp>
      <p:sp>
        <p:nvSpPr>
          <p:cNvPr id="853132" name="Rectangle 140"/>
          <p:cNvSpPr>
            <a:spLocks noChangeArrowheads="1"/>
          </p:cNvSpPr>
          <p:nvPr/>
        </p:nvSpPr>
        <p:spPr bwMode="auto">
          <a:xfrm>
            <a:off x="2396730"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dirty="0">
                <a:latin typeface="Helvetica" panose="020B0604020202020204" pitchFamily="34" charset="0"/>
                <a:ea typeface="新細明體" charset="-120"/>
              </a:rPr>
              <a:t>1</a:t>
            </a:r>
          </a:p>
        </p:txBody>
      </p:sp>
      <p:sp>
        <p:nvSpPr>
          <p:cNvPr id="853133" name="Rectangle 141"/>
          <p:cNvSpPr>
            <a:spLocks noChangeArrowheads="1"/>
          </p:cNvSpPr>
          <p:nvPr/>
        </p:nvSpPr>
        <p:spPr bwMode="auto">
          <a:xfrm>
            <a:off x="3432573"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853134" name="Rectangle 142"/>
          <p:cNvSpPr>
            <a:spLocks noChangeArrowheads="1"/>
          </p:cNvSpPr>
          <p:nvPr/>
        </p:nvSpPr>
        <p:spPr bwMode="auto">
          <a:xfrm>
            <a:off x="3661173"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853135" name="Rectangle 143"/>
          <p:cNvSpPr>
            <a:spLocks noChangeArrowheads="1"/>
          </p:cNvSpPr>
          <p:nvPr/>
        </p:nvSpPr>
        <p:spPr bwMode="auto">
          <a:xfrm>
            <a:off x="4689873"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853136" name="Rectangle 144"/>
          <p:cNvSpPr>
            <a:spLocks noChangeArrowheads="1"/>
          </p:cNvSpPr>
          <p:nvPr/>
        </p:nvSpPr>
        <p:spPr bwMode="auto">
          <a:xfrm>
            <a:off x="5025630" y="2571751"/>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853137" name="Rectangle 145"/>
          <p:cNvSpPr>
            <a:spLocks noChangeArrowheads="1"/>
          </p:cNvSpPr>
          <p:nvPr/>
        </p:nvSpPr>
        <p:spPr bwMode="auto">
          <a:xfrm>
            <a:off x="6043614"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853138" name="Rectangle 146"/>
          <p:cNvSpPr>
            <a:spLocks noChangeArrowheads="1"/>
          </p:cNvSpPr>
          <p:nvPr/>
        </p:nvSpPr>
        <p:spPr bwMode="auto">
          <a:xfrm>
            <a:off x="6322220"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853139" name="Rectangle 147"/>
          <p:cNvSpPr>
            <a:spLocks noChangeArrowheads="1"/>
          </p:cNvSpPr>
          <p:nvPr/>
        </p:nvSpPr>
        <p:spPr bwMode="auto">
          <a:xfrm>
            <a:off x="7368780" y="2582466"/>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853140" name="Rectangle 148"/>
          <p:cNvSpPr>
            <a:spLocks noChangeArrowheads="1"/>
          </p:cNvSpPr>
          <p:nvPr/>
        </p:nvSpPr>
        <p:spPr bwMode="auto">
          <a:xfrm rot="-5400000">
            <a:off x="5136953" y="3247430"/>
            <a:ext cx="3631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853141" name="Rectangle 149"/>
          <p:cNvSpPr>
            <a:spLocks noChangeArrowheads="1"/>
          </p:cNvSpPr>
          <p:nvPr/>
        </p:nvSpPr>
        <p:spPr bwMode="auto">
          <a:xfrm rot="-5400000">
            <a:off x="3765352" y="3267671"/>
            <a:ext cx="3631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853142" name="Rectangle 150"/>
          <p:cNvSpPr>
            <a:spLocks noChangeArrowheads="1"/>
          </p:cNvSpPr>
          <p:nvPr/>
        </p:nvSpPr>
        <p:spPr bwMode="auto">
          <a:xfrm rot="-5400000">
            <a:off x="2450902" y="3267671"/>
            <a:ext cx="3631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45" name="Rectangle 44"/>
          <p:cNvSpPr/>
          <p:nvPr/>
        </p:nvSpPr>
        <p:spPr>
          <a:xfrm>
            <a:off x="3753599" y="391549"/>
            <a:ext cx="1736373" cy="369332"/>
          </a:xfrm>
          <a:prstGeom prst="rect">
            <a:avLst/>
          </a:prstGeom>
        </p:spPr>
        <p:txBody>
          <a:bodyPr wrap="none">
            <a:spAutoFit/>
          </a:bodyPr>
          <a:lstStyle/>
          <a:p>
            <a:r>
              <a:rPr lang="en-US" altLang="zh-TW" sz="1800" b="1" dirty="0">
                <a:solidFill>
                  <a:srgbClr val="002060"/>
                </a:solidFill>
                <a:latin typeface="urw-din"/>
                <a:ea typeface="新細明體" charset="-120"/>
              </a:rPr>
              <a:t>IP Addressing</a:t>
            </a:r>
            <a:endParaRPr lang="en-US" sz="1800" b="1" dirty="0">
              <a:solidFill>
                <a:srgbClr val="002060"/>
              </a:solidFill>
              <a:latin typeface="urw-din"/>
            </a:endParaRPr>
          </a:p>
        </p:txBody>
      </p:sp>
      <p:sp>
        <p:nvSpPr>
          <p:cNvPr id="4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5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5119557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84" name="Rectangle 32"/>
          <p:cNvSpPr>
            <a:spLocks noChangeArrowheads="1"/>
          </p:cNvSpPr>
          <p:nvPr/>
        </p:nvSpPr>
        <p:spPr bwMode="auto">
          <a:xfrm>
            <a:off x="2420044" y="1737837"/>
            <a:ext cx="1321594" cy="452438"/>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385" name="Rectangle 33"/>
          <p:cNvSpPr>
            <a:spLocks noChangeArrowheads="1"/>
          </p:cNvSpPr>
          <p:nvPr/>
        </p:nvSpPr>
        <p:spPr bwMode="auto">
          <a:xfrm>
            <a:off x="3716634" y="1737838"/>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386" name="Rectangle 34"/>
          <p:cNvSpPr>
            <a:spLocks noChangeArrowheads="1"/>
          </p:cNvSpPr>
          <p:nvPr/>
        </p:nvSpPr>
        <p:spPr bwMode="auto">
          <a:xfrm>
            <a:off x="5035846" y="1737838"/>
            <a:ext cx="1319213" cy="45601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49" name="Line 97"/>
          <p:cNvSpPr>
            <a:spLocks noChangeShapeType="1"/>
          </p:cNvSpPr>
          <p:nvPr/>
        </p:nvSpPr>
        <p:spPr bwMode="auto">
          <a:xfrm>
            <a:off x="2526009" y="1066712"/>
            <a:ext cx="5257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612450" name="Rectangle 98"/>
          <p:cNvSpPr>
            <a:spLocks noChangeArrowheads="1"/>
          </p:cNvSpPr>
          <p:nvPr/>
        </p:nvSpPr>
        <p:spPr bwMode="auto">
          <a:xfrm>
            <a:off x="4920356" y="927460"/>
            <a:ext cx="184731" cy="253916"/>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en-US" sz="1050"/>
          </a:p>
        </p:txBody>
      </p:sp>
      <p:sp>
        <p:nvSpPr>
          <p:cNvPr id="612448" name="Rectangle 96"/>
          <p:cNvSpPr>
            <a:spLocks noChangeArrowheads="1"/>
          </p:cNvSpPr>
          <p:nvPr/>
        </p:nvSpPr>
        <p:spPr bwMode="auto">
          <a:xfrm>
            <a:off x="6358630" y="1736647"/>
            <a:ext cx="1319213" cy="45600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354" name="Rectangle 2"/>
          <p:cNvSpPr>
            <a:spLocks noGrp="1" noChangeArrowheads="1"/>
          </p:cNvSpPr>
          <p:nvPr>
            <p:ph type="title" idx="4294967295"/>
          </p:nvPr>
        </p:nvSpPr>
        <p:spPr>
          <a:xfrm>
            <a:off x="0" y="0"/>
            <a:ext cx="0" cy="0"/>
          </a:xfrm>
          <a:noFill/>
          <a:ln/>
        </p:spPr>
        <p:txBody>
          <a:bodyPr spcFirstLastPara="1" wrap="square" lIns="61615" tIns="30807" rIns="61615" bIns="30807" anchor="b" anchorCtr="0">
            <a:normAutofit fontScale="90000"/>
          </a:bodyPr>
          <a:lstStyle/>
          <a:p>
            <a:r>
              <a:rPr lang="en-US" altLang="zh-TW">
                <a:ea typeface="新細明體" charset="-120"/>
              </a:rPr>
              <a:t>IP Addressing</a:t>
            </a:r>
          </a:p>
        </p:txBody>
      </p:sp>
      <p:sp>
        <p:nvSpPr>
          <p:cNvPr id="612358" name="Line 6"/>
          <p:cNvSpPr>
            <a:spLocks noChangeShapeType="1"/>
          </p:cNvSpPr>
          <p:nvPr/>
        </p:nvSpPr>
        <p:spPr bwMode="auto">
          <a:xfrm>
            <a:off x="4577456" y="1221106"/>
            <a:ext cx="0" cy="65365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p>
            <a:endParaRPr lang="en-US" sz="1050">
              <a:solidFill>
                <a:schemeClr val="bg1"/>
              </a:solidFill>
            </a:endParaRPr>
          </a:p>
        </p:txBody>
      </p:sp>
      <p:sp>
        <p:nvSpPr>
          <p:cNvPr id="612389" name="Rectangle 37"/>
          <p:cNvSpPr>
            <a:spLocks noChangeArrowheads="1"/>
          </p:cNvSpPr>
          <p:nvPr/>
        </p:nvSpPr>
        <p:spPr bwMode="auto">
          <a:xfrm>
            <a:off x="2420043" y="1129428"/>
            <a:ext cx="5257800" cy="513159"/>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394" name="Rectangle 42"/>
          <p:cNvSpPr>
            <a:spLocks noChangeArrowheads="1"/>
          </p:cNvSpPr>
          <p:nvPr/>
        </p:nvSpPr>
        <p:spPr bwMode="auto">
          <a:xfrm>
            <a:off x="2742704" y="1622347"/>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solidFill>
                  <a:schemeClr val="bg1"/>
                </a:solidFill>
                <a:latin typeface="Helvetica" panose="020B0604020202020204" pitchFamily="34" charset="0"/>
                <a:ea typeface="新細明體" charset="-120"/>
              </a:rPr>
              <a:t> </a:t>
            </a:r>
            <a:r>
              <a:rPr lang="en-US" altLang="zh-TW" sz="2100">
                <a:solidFill>
                  <a:schemeClr val="bg1"/>
                </a:solidFill>
                <a:latin typeface="Helvetica" panose="020B0604020202020204" pitchFamily="34" charset="0"/>
                <a:ea typeface="新細明體" charset="-120"/>
              </a:rPr>
              <a:t>255</a:t>
            </a:r>
          </a:p>
        </p:txBody>
      </p:sp>
      <p:sp>
        <p:nvSpPr>
          <p:cNvPr id="612395" name="Rectangle 43"/>
          <p:cNvSpPr>
            <a:spLocks noChangeArrowheads="1"/>
          </p:cNvSpPr>
          <p:nvPr/>
        </p:nvSpPr>
        <p:spPr bwMode="auto">
          <a:xfrm>
            <a:off x="4114304" y="1642587"/>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dirty="0">
                <a:solidFill>
                  <a:schemeClr val="bg1"/>
                </a:solidFill>
                <a:latin typeface="Helvetica" panose="020B0604020202020204" pitchFamily="34" charset="0"/>
                <a:ea typeface="新細明體" charset="-120"/>
              </a:rPr>
              <a:t>255</a:t>
            </a:r>
          </a:p>
        </p:txBody>
      </p:sp>
      <p:sp>
        <p:nvSpPr>
          <p:cNvPr id="612396" name="Rectangle 44"/>
          <p:cNvSpPr>
            <a:spLocks noChangeArrowheads="1"/>
          </p:cNvSpPr>
          <p:nvPr/>
        </p:nvSpPr>
        <p:spPr bwMode="auto">
          <a:xfrm>
            <a:off x="5371604" y="1642587"/>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612397" name="Rectangle 45"/>
          <p:cNvSpPr>
            <a:spLocks noChangeArrowheads="1"/>
          </p:cNvSpPr>
          <p:nvPr/>
        </p:nvSpPr>
        <p:spPr bwMode="auto">
          <a:xfrm>
            <a:off x="6628904" y="1642587"/>
            <a:ext cx="122039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255</a:t>
            </a:r>
            <a:endParaRPr lang="en-US" altLang="zh-TW" sz="2100">
              <a:solidFill>
                <a:srgbClr val="000000"/>
              </a:solidFill>
              <a:latin typeface="Helvetica" panose="020B0604020202020204" pitchFamily="34" charset="0"/>
              <a:ea typeface="新細明體" charset="-120"/>
            </a:endParaRPr>
          </a:p>
        </p:txBody>
      </p:sp>
      <p:sp>
        <p:nvSpPr>
          <p:cNvPr id="612398" name="Rectangle 46"/>
          <p:cNvSpPr>
            <a:spLocks noChangeArrowheads="1"/>
          </p:cNvSpPr>
          <p:nvPr/>
        </p:nvSpPr>
        <p:spPr bwMode="auto">
          <a:xfrm>
            <a:off x="1277043" y="1071087"/>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Dotted</a:t>
            </a:r>
            <a:br>
              <a:rPr lang="en-US" altLang="zh-TW" sz="1800">
                <a:latin typeface="Helvetica" panose="020B0604020202020204" pitchFamily="34" charset="0"/>
                <a:ea typeface="新細明體" charset="-120"/>
              </a:rPr>
            </a:br>
            <a:r>
              <a:rPr lang="en-US" altLang="zh-TW" sz="1800">
                <a:latin typeface="Helvetica" panose="020B0604020202020204" pitchFamily="34" charset="0"/>
                <a:ea typeface="新細明體" charset="-120"/>
              </a:rPr>
              <a:t>Decimal</a:t>
            </a:r>
            <a:endParaRPr lang="en-US" altLang="zh-TW" sz="2100">
              <a:solidFill>
                <a:srgbClr val="000000"/>
              </a:solidFill>
              <a:latin typeface="Helvetica" panose="020B0604020202020204" pitchFamily="34" charset="0"/>
              <a:ea typeface="新細明體" charset="-120"/>
            </a:endParaRPr>
          </a:p>
        </p:txBody>
      </p:sp>
      <p:sp>
        <p:nvSpPr>
          <p:cNvPr id="612399" name="Rectangle 47"/>
          <p:cNvSpPr>
            <a:spLocks noChangeArrowheads="1"/>
          </p:cNvSpPr>
          <p:nvPr/>
        </p:nvSpPr>
        <p:spPr bwMode="auto">
          <a:xfrm>
            <a:off x="1677093" y="1814037"/>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ctr">
              <a:lnSpc>
                <a:spcPts val="1875"/>
              </a:lnSpc>
            </a:pPr>
            <a:r>
              <a:rPr lang="en-US" altLang="zh-TW" sz="1800">
                <a:latin typeface="Helvetica" panose="020B0604020202020204" pitchFamily="34" charset="0"/>
                <a:ea typeface="新細明體" charset="-120"/>
              </a:rPr>
              <a:t>Maximum</a:t>
            </a:r>
            <a:endParaRPr lang="en-US" altLang="zh-TW" sz="2100">
              <a:solidFill>
                <a:srgbClr val="000000"/>
              </a:solidFill>
              <a:latin typeface="Helvetica" panose="020B0604020202020204" pitchFamily="34" charset="0"/>
              <a:ea typeface="新細明體" charset="-120"/>
            </a:endParaRPr>
          </a:p>
        </p:txBody>
      </p:sp>
      <p:sp>
        <p:nvSpPr>
          <p:cNvPr id="612404" name="Text Box 52"/>
          <p:cNvSpPr txBox="1">
            <a:spLocks noChangeArrowheads="1"/>
          </p:cNvSpPr>
          <p:nvPr/>
        </p:nvSpPr>
        <p:spPr bwMode="auto">
          <a:xfrm>
            <a:off x="3277294" y="1229322"/>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a:solidFill>
                  <a:schemeClr val="bg1"/>
                </a:solidFill>
                <a:ea typeface="新細明體" charset="-120"/>
              </a:rPr>
              <a:t>Network</a:t>
            </a:r>
            <a:endParaRPr lang="en-US" altLang="zh-TW" sz="1050">
              <a:solidFill>
                <a:schemeClr val="bg1"/>
              </a:solidFill>
              <a:ea typeface="新細明體" charset="-120"/>
            </a:endParaRPr>
          </a:p>
        </p:txBody>
      </p:sp>
      <p:sp>
        <p:nvSpPr>
          <p:cNvPr id="612405" name="Text Box 53"/>
          <p:cNvSpPr txBox="1">
            <a:spLocks noChangeArrowheads="1"/>
          </p:cNvSpPr>
          <p:nvPr/>
        </p:nvSpPr>
        <p:spPr bwMode="auto">
          <a:xfrm>
            <a:off x="5963344" y="1229322"/>
            <a:ext cx="6591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a:ea typeface="新細明體" charset="-120"/>
              </a:rPr>
              <a:t>Host</a:t>
            </a:r>
            <a:endParaRPr lang="en-US" altLang="zh-TW" sz="1050">
              <a:solidFill>
                <a:schemeClr val="accent1"/>
              </a:solidFill>
              <a:ea typeface="新細明體" charset="-120"/>
            </a:endParaRPr>
          </a:p>
        </p:txBody>
      </p:sp>
      <p:sp>
        <p:nvSpPr>
          <p:cNvPr id="612406" name="Rectangle 54"/>
          <p:cNvSpPr>
            <a:spLocks noChangeArrowheads="1"/>
          </p:cNvSpPr>
          <p:nvPr/>
        </p:nvSpPr>
        <p:spPr bwMode="auto">
          <a:xfrm rot="-5400000">
            <a:off x="6467574" y="2873099"/>
            <a:ext cx="3631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grpSp>
        <p:nvGrpSpPr>
          <p:cNvPr id="612408" name="Group 56"/>
          <p:cNvGrpSpPr>
            <a:grpSpLocks/>
          </p:cNvGrpSpPr>
          <p:nvPr/>
        </p:nvGrpSpPr>
        <p:grpSpPr bwMode="auto">
          <a:xfrm>
            <a:off x="2420043" y="2499837"/>
            <a:ext cx="5230416" cy="457200"/>
            <a:chOff x="893" y="1200"/>
            <a:chExt cx="4460" cy="586"/>
          </a:xfrm>
        </p:grpSpPr>
        <p:sp>
          <p:nvSpPr>
            <p:cNvPr id="612409" name="Rectangle 57"/>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10" name="Rectangle 58"/>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11" name="Rectangle 59"/>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12" name="Rectangle 60"/>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grpSp>
      <p:sp>
        <p:nvSpPr>
          <p:cNvPr id="612413" name="Rectangle 61"/>
          <p:cNvSpPr>
            <a:spLocks noChangeArrowheads="1"/>
          </p:cNvSpPr>
          <p:nvPr/>
        </p:nvSpPr>
        <p:spPr bwMode="auto">
          <a:xfrm>
            <a:off x="2285504" y="2426018"/>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11111111</a:t>
            </a:r>
          </a:p>
        </p:txBody>
      </p:sp>
      <p:sp>
        <p:nvSpPr>
          <p:cNvPr id="612414" name="Rectangle 62"/>
          <p:cNvSpPr>
            <a:spLocks noChangeArrowheads="1"/>
          </p:cNvSpPr>
          <p:nvPr/>
        </p:nvSpPr>
        <p:spPr bwMode="auto">
          <a:xfrm>
            <a:off x="3599954" y="2426018"/>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11111111</a:t>
            </a:r>
          </a:p>
        </p:txBody>
      </p:sp>
      <p:sp>
        <p:nvSpPr>
          <p:cNvPr id="612415" name="Rectangle 63"/>
          <p:cNvSpPr>
            <a:spLocks noChangeArrowheads="1"/>
          </p:cNvSpPr>
          <p:nvPr/>
        </p:nvSpPr>
        <p:spPr bwMode="auto">
          <a:xfrm>
            <a:off x="4971554" y="2426018"/>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612416" name="Rectangle 64"/>
          <p:cNvSpPr>
            <a:spLocks noChangeArrowheads="1"/>
          </p:cNvSpPr>
          <p:nvPr/>
        </p:nvSpPr>
        <p:spPr bwMode="auto">
          <a:xfrm>
            <a:off x="6286004" y="2426018"/>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grpSp>
        <p:nvGrpSpPr>
          <p:cNvPr id="612418" name="Group 66"/>
          <p:cNvGrpSpPr>
            <a:grpSpLocks/>
          </p:cNvGrpSpPr>
          <p:nvPr/>
        </p:nvGrpSpPr>
        <p:grpSpPr bwMode="auto">
          <a:xfrm>
            <a:off x="2383135" y="3985737"/>
            <a:ext cx="5230415" cy="457200"/>
            <a:chOff x="893" y="1200"/>
            <a:chExt cx="4460" cy="586"/>
          </a:xfrm>
        </p:grpSpPr>
        <p:sp>
          <p:nvSpPr>
            <p:cNvPr id="612419" name="Rectangle 67"/>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20" name="Rectangle 68"/>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21" name="Rectangle 69"/>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22" name="Rectangle 70"/>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grpSp>
      <p:sp>
        <p:nvSpPr>
          <p:cNvPr id="612423" name="Rectangle 71"/>
          <p:cNvSpPr>
            <a:spLocks noChangeArrowheads="1"/>
          </p:cNvSpPr>
          <p:nvPr/>
        </p:nvSpPr>
        <p:spPr bwMode="auto">
          <a:xfrm>
            <a:off x="2248593" y="387143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10101100</a:t>
            </a:r>
          </a:p>
        </p:txBody>
      </p:sp>
      <p:sp>
        <p:nvSpPr>
          <p:cNvPr id="612424" name="Rectangle 72"/>
          <p:cNvSpPr>
            <a:spLocks noChangeArrowheads="1"/>
          </p:cNvSpPr>
          <p:nvPr/>
        </p:nvSpPr>
        <p:spPr bwMode="auto">
          <a:xfrm>
            <a:off x="3563043" y="387143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00010000</a:t>
            </a:r>
          </a:p>
        </p:txBody>
      </p:sp>
      <p:sp>
        <p:nvSpPr>
          <p:cNvPr id="612425" name="Rectangle 73"/>
          <p:cNvSpPr>
            <a:spLocks noChangeArrowheads="1"/>
          </p:cNvSpPr>
          <p:nvPr/>
        </p:nvSpPr>
        <p:spPr bwMode="auto">
          <a:xfrm>
            <a:off x="4934643" y="387143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01111010</a:t>
            </a:r>
            <a:endParaRPr lang="en-US" altLang="zh-TW" sz="2100">
              <a:solidFill>
                <a:srgbClr val="000000"/>
              </a:solidFill>
              <a:latin typeface="Helvetica" panose="020B0604020202020204" pitchFamily="34" charset="0"/>
              <a:ea typeface="新細明體" charset="-120"/>
            </a:endParaRPr>
          </a:p>
        </p:txBody>
      </p:sp>
      <p:sp>
        <p:nvSpPr>
          <p:cNvPr id="612426" name="Rectangle 74"/>
          <p:cNvSpPr>
            <a:spLocks noChangeArrowheads="1"/>
          </p:cNvSpPr>
          <p:nvPr/>
        </p:nvSpPr>
        <p:spPr bwMode="auto">
          <a:xfrm>
            <a:off x="6249093" y="387143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11001100</a:t>
            </a:r>
            <a:endParaRPr lang="en-US" altLang="zh-TW" sz="2100">
              <a:solidFill>
                <a:srgbClr val="000000"/>
              </a:solidFill>
              <a:latin typeface="Helvetica" panose="020B0604020202020204" pitchFamily="34" charset="0"/>
              <a:ea typeface="新細明體" charset="-120"/>
            </a:endParaRPr>
          </a:p>
        </p:txBody>
      </p:sp>
      <p:sp>
        <p:nvSpPr>
          <p:cNvPr id="612432" name="Rectangle 80"/>
          <p:cNvSpPr>
            <a:spLocks noChangeArrowheads="1"/>
          </p:cNvSpPr>
          <p:nvPr/>
        </p:nvSpPr>
        <p:spPr bwMode="auto">
          <a:xfrm>
            <a:off x="1505643" y="2614137"/>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ctr">
              <a:lnSpc>
                <a:spcPts val="1875"/>
              </a:lnSpc>
            </a:pPr>
            <a:r>
              <a:rPr lang="en-US" altLang="zh-TW" sz="1800">
                <a:latin typeface="Helvetica" panose="020B0604020202020204" pitchFamily="34" charset="0"/>
                <a:ea typeface="新細明體" charset="-120"/>
              </a:rPr>
              <a:t>Binary</a:t>
            </a:r>
            <a:endParaRPr lang="en-US" altLang="zh-TW" sz="2100">
              <a:solidFill>
                <a:srgbClr val="000000"/>
              </a:solidFill>
              <a:latin typeface="Helvetica" panose="020B0604020202020204" pitchFamily="34" charset="0"/>
              <a:ea typeface="新細明體" charset="-120"/>
            </a:endParaRPr>
          </a:p>
        </p:txBody>
      </p:sp>
      <p:sp>
        <p:nvSpPr>
          <p:cNvPr id="612433" name="Rectangle 81"/>
          <p:cNvSpPr>
            <a:spLocks noChangeArrowheads="1"/>
          </p:cNvSpPr>
          <p:nvPr/>
        </p:nvSpPr>
        <p:spPr bwMode="auto">
          <a:xfrm>
            <a:off x="4534593" y="613887"/>
            <a:ext cx="64889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1800">
                <a:latin typeface="Helvetica" panose="020B0604020202020204" pitchFamily="34" charset="0"/>
                <a:ea typeface="新細明體" charset="-120"/>
              </a:rPr>
              <a:t>32 bits</a:t>
            </a:r>
            <a:endParaRPr lang="en-US" altLang="zh-TW" sz="2100">
              <a:solidFill>
                <a:srgbClr val="000000"/>
              </a:solidFill>
              <a:latin typeface="Helvetica" panose="020B0604020202020204" pitchFamily="34" charset="0"/>
              <a:ea typeface="新細明體" charset="-120"/>
            </a:endParaRPr>
          </a:p>
        </p:txBody>
      </p:sp>
      <p:grpSp>
        <p:nvGrpSpPr>
          <p:cNvPr id="612434" name="Group 82"/>
          <p:cNvGrpSpPr>
            <a:grpSpLocks/>
          </p:cNvGrpSpPr>
          <p:nvPr/>
        </p:nvGrpSpPr>
        <p:grpSpPr bwMode="auto">
          <a:xfrm>
            <a:off x="2390279" y="3471387"/>
            <a:ext cx="5230415" cy="457200"/>
            <a:chOff x="893" y="1200"/>
            <a:chExt cx="4460" cy="586"/>
          </a:xfrm>
        </p:grpSpPr>
        <p:sp>
          <p:nvSpPr>
            <p:cNvPr id="612435" name="Rectangle 83"/>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36" name="Rectangle 84"/>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37" name="Rectangle 85"/>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612438" name="Rectangle 86"/>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grpSp>
      <p:sp>
        <p:nvSpPr>
          <p:cNvPr id="612439" name="Rectangle 87"/>
          <p:cNvSpPr>
            <a:spLocks noChangeArrowheads="1"/>
          </p:cNvSpPr>
          <p:nvPr/>
        </p:nvSpPr>
        <p:spPr bwMode="auto">
          <a:xfrm>
            <a:off x="2665312" y="335708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172</a:t>
            </a:r>
          </a:p>
        </p:txBody>
      </p:sp>
      <p:sp>
        <p:nvSpPr>
          <p:cNvPr id="612440" name="Rectangle 88"/>
          <p:cNvSpPr>
            <a:spLocks noChangeArrowheads="1"/>
          </p:cNvSpPr>
          <p:nvPr/>
        </p:nvSpPr>
        <p:spPr bwMode="auto">
          <a:xfrm>
            <a:off x="4094062" y="335708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bg1"/>
                </a:solidFill>
                <a:latin typeface="Helvetica" panose="020B0604020202020204" pitchFamily="34" charset="0"/>
                <a:ea typeface="新細明體" charset="-120"/>
              </a:rPr>
              <a:t>16</a:t>
            </a:r>
          </a:p>
        </p:txBody>
      </p:sp>
      <p:sp>
        <p:nvSpPr>
          <p:cNvPr id="612441" name="Rectangle 89"/>
          <p:cNvSpPr>
            <a:spLocks noChangeArrowheads="1"/>
          </p:cNvSpPr>
          <p:nvPr/>
        </p:nvSpPr>
        <p:spPr bwMode="auto">
          <a:xfrm>
            <a:off x="5277543" y="335708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122</a:t>
            </a:r>
            <a:endParaRPr lang="en-US" altLang="zh-TW" sz="2100">
              <a:solidFill>
                <a:srgbClr val="000000"/>
              </a:solidFill>
              <a:latin typeface="Helvetica" panose="020B0604020202020204" pitchFamily="34" charset="0"/>
              <a:ea typeface="新細明體" charset="-120"/>
            </a:endParaRPr>
          </a:p>
        </p:txBody>
      </p:sp>
      <p:sp>
        <p:nvSpPr>
          <p:cNvPr id="612443" name="Rectangle 91"/>
          <p:cNvSpPr>
            <a:spLocks noChangeArrowheads="1"/>
          </p:cNvSpPr>
          <p:nvPr/>
        </p:nvSpPr>
        <p:spPr bwMode="auto">
          <a:xfrm>
            <a:off x="5304929" y="3528537"/>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endParaRPr lang="zh-TW" altLang="en-US" sz="2100">
              <a:solidFill>
                <a:srgbClr val="000000"/>
              </a:solidFill>
              <a:latin typeface="Helvetica" panose="020B0604020202020204" pitchFamily="34" charset="0"/>
              <a:ea typeface="新細明體" charset="-120"/>
            </a:endParaRPr>
          </a:p>
        </p:txBody>
      </p:sp>
      <p:sp>
        <p:nvSpPr>
          <p:cNvPr id="612444" name="Rectangle 92"/>
          <p:cNvSpPr>
            <a:spLocks noChangeArrowheads="1"/>
          </p:cNvSpPr>
          <p:nvPr/>
        </p:nvSpPr>
        <p:spPr bwMode="auto">
          <a:xfrm>
            <a:off x="5163243" y="3528537"/>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endParaRPr lang="zh-TW" altLang="en-US" sz="2100">
              <a:solidFill>
                <a:srgbClr val="000000"/>
              </a:solidFill>
              <a:latin typeface="Helvetica" panose="020B0604020202020204" pitchFamily="34" charset="0"/>
              <a:ea typeface="新細明體" charset="-120"/>
            </a:endParaRPr>
          </a:p>
        </p:txBody>
      </p:sp>
      <p:sp>
        <p:nvSpPr>
          <p:cNvPr id="612445" name="Rectangle 93"/>
          <p:cNvSpPr>
            <a:spLocks noChangeArrowheads="1"/>
          </p:cNvSpPr>
          <p:nvPr/>
        </p:nvSpPr>
        <p:spPr bwMode="auto">
          <a:xfrm>
            <a:off x="6571754" y="3357087"/>
            <a:ext cx="122039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204</a:t>
            </a:r>
            <a:endParaRPr lang="en-US" altLang="zh-TW" sz="2100">
              <a:solidFill>
                <a:srgbClr val="000000"/>
              </a:solidFill>
              <a:latin typeface="Helvetica" panose="020B0604020202020204" pitchFamily="34" charset="0"/>
              <a:ea typeface="新細明體" charset="-120"/>
            </a:endParaRPr>
          </a:p>
        </p:txBody>
      </p:sp>
      <p:sp>
        <p:nvSpPr>
          <p:cNvPr id="612446" name="Rectangle 94"/>
          <p:cNvSpPr>
            <a:spLocks noChangeArrowheads="1"/>
          </p:cNvSpPr>
          <p:nvPr/>
        </p:nvSpPr>
        <p:spPr bwMode="auto">
          <a:xfrm>
            <a:off x="1334193" y="3414237"/>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Example</a:t>
            </a:r>
            <a:br>
              <a:rPr lang="en-US" altLang="zh-TW" sz="1800">
                <a:latin typeface="Helvetica" panose="020B0604020202020204" pitchFamily="34" charset="0"/>
                <a:ea typeface="新細明體" charset="-120"/>
              </a:rPr>
            </a:br>
            <a:r>
              <a:rPr lang="en-US" altLang="zh-TW" sz="1800">
                <a:latin typeface="Helvetica" panose="020B0604020202020204" pitchFamily="34" charset="0"/>
                <a:ea typeface="新細明體" charset="-120"/>
              </a:rPr>
              <a:t>Decimal</a:t>
            </a:r>
            <a:endParaRPr lang="en-US" altLang="zh-TW" sz="2100">
              <a:solidFill>
                <a:srgbClr val="000000"/>
              </a:solidFill>
              <a:latin typeface="Helvetica" panose="020B0604020202020204" pitchFamily="34" charset="0"/>
              <a:ea typeface="新細明體" charset="-120"/>
            </a:endParaRPr>
          </a:p>
        </p:txBody>
      </p:sp>
      <p:sp>
        <p:nvSpPr>
          <p:cNvPr id="612447" name="Rectangle 95"/>
          <p:cNvSpPr>
            <a:spLocks noChangeArrowheads="1"/>
          </p:cNvSpPr>
          <p:nvPr/>
        </p:nvSpPr>
        <p:spPr bwMode="auto">
          <a:xfrm>
            <a:off x="1313954" y="3985737"/>
            <a:ext cx="30599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Example</a:t>
            </a:r>
            <a:br>
              <a:rPr lang="en-US" altLang="zh-TW" sz="1800">
                <a:latin typeface="Helvetica" panose="020B0604020202020204" pitchFamily="34" charset="0"/>
                <a:ea typeface="新細明體" charset="-120"/>
              </a:rPr>
            </a:br>
            <a:r>
              <a:rPr lang="en-US" altLang="zh-TW" sz="1800">
                <a:latin typeface="Helvetica" panose="020B0604020202020204" pitchFamily="34" charset="0"/>
                <a:ea typeface="新細明體" charset="-120"/>
              </a:rPr>
              <a:t>Binary</a:t>
            </a:r>
            <a:endParaRPr lang="en-US" altLang="zh-TW" sz="2100">
              <a:solidFill>
                <a:srgbClr val="000000"/>
              </a:solidFill>
              <a:latin typeface="Helvetica" panose="020B0604020202020204" pitchFamily="34" charset="0"/>
              <a:ea typeface="新細明體" charset="-120"/>
            </a:endParaRPr>
          </a:p>
        </p:txBody>
      </p:sp>
      <p:sp>
        <p:nvSpPr>
          <p:cNvPr id="612451" name="Rectangle 99"/>
          <p:cNvSpPr>
            <a:spLocks noChangeArrowheads="1"/>
          </p:cNvSpPr>
          <p:nvPr/>
        </p:nvSpPr>
        <p:spPr bwMode="auto">
          <a:xfrm>
            <a:off x="2412900"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a:t>
            </a:r>
          </a:p>
        </p:txBody>
      </p:sp>
      <p:sp>
        <p:nvSpPr>
          <p:cNvPr id="612452" name="Rectangle 100"/>
          <p:cNvSpPr>
            <a:spLocks noChangeArrowheads="1"/>
          </p:cNvSpPr>
          <p:nvPr/>
        </p:nvSpPr>
        <p:spPr bwMode="auto">
          <a:xfrm>
            <a:off x="3448744"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612453" name="Rectangle 101"/>
          <p:cNvSpPr>
            <a:spLocks noChangeArrowheads="1"/>
          </p:cNvSpPr>
          <p:nvPr/>
        </p:nvSpPr>
        <p:spPr bwMode="auto">
          <a:xfrm>
            <a:off x="3677344"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612454" name="Rectangle 102"/>
          <p:cNvSpPr>
            <a:spLocks noChangeArrowheads="1"/>
          </p:cNvSpPr>
          <p:nvPr/>
        </p:nvSpPr>
        <p:spPr bwMode="auto">
          <a:xfrm>
            <a:off x="4706044"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612455" name="Rectangle 103"/>
          <p:cNvSpPr>
            <a:spLocks noChangeArrowheads="1"/>
          </p:cNvSpPr>
          <p:nvPr/>
        </p:nvSpPr>
        <p:spPr bwMode="auto">
          <a:xfrm>
            <a:off x="5041800" y="2214088"/>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612456" name="Rectangle 104"/>
          <p:cNvSpPr>
            <a:spLocks noChangeArrowheads="1"/>
          </p:cNvSpPr>
          <p:nvPr/>
        </p:nvSpPr>
        <p:spPr bwMode="auto">
          <a:xfrm>
            <a:off x="6059785"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612457" name="Rectangle 105"/>
          <p:cNvSpPr>
            <a:spLocks noChangeArrowheads="1"/>
          </p:cNvSpPr>
          <p:nvPr/>
        </p:nvSpPr>
        <p:spPr bwMode="auto">
          <a:xfrm>
            <a:off x="6338391"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612458" name="Rectangle 106"/>
          <p:cNvSpPr>
            <a:spLocks noChangeArrowheads="1"/>
          </p:cNvSpPr>
          <p:nvPr/>
        </p:nvSpPr>
        <p:spPr bwMode="auto">
          <a:xfrm>
            <a:off x="7384950" y="222480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612459" name="Rectangle 107"/>
          <p:cNvSpPr>
            <a:spLocks noChangeArrowheads="1"/>
          </p:cNvSpPr>
          <p:nvPr/>
        </p:nvSpPr>
        <p:spPr bwMode="auto">
          <a:xfrm rot="-5400000">
            <a:off x="5153124" y="2889767"/>
            <a:ext cx="3631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612460" name="Rectangle 108"/>
          <p:cNvSpPr>
            <a:spLocks noChangeArrowheads="1"/>
          </p:cNvSpPr>
          <p:nvPr/>
        </p:nvSpPr>
        <p:spPr bwMode="auto">
          <a:xfrm rot="-5400000">
            <a:off x="3781523" y="2910008"/>
            <a:ext cx="3631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612461" name="Rectangle 109"/>
          <p:cNvSpPr>
            <a:spLocks noChangeArrowheads="1"/>
          </p:cNvSpPr>
          <p:nvPr/>
        </p:nvSpPr>
        <p:spPr bwMode="auto">
          <a:xfrm rot="-5400000">
            <a:off x="2467073" y="2910008"/>
            <a:ext cx="3631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128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64" name="Rectangle 63"/>
          <p:cNvSpPr/>
          <p:nvPr/>
        </p:nvSpPr>
        <p:spPr>
          <a:xfrm>
            <a:off x="3780793" y="314988"/>
            <a:ext cx="1736373" cy="369332"/>
          </a:xfrm>
          <a:prstGeom prst="rect">
            <a:avLst/>
          </a:prstGeom>
        </p:spPr>
        <p:txBody>
          <a:bodyPr wrap="none">
            <a:spAutoFit/>
          </a:bodyPr>
          <a:lstStyle/>
          <a:p>
            <a:r>
              <a:rPr lang="en-US" altLang="zh-TW" sz="1800" b="1" dirty="0">
                <a:solidFill>
                  <a:srgbClr val="002060"/>
                </a:solidFill>
                <a:ea typeface="新細明體" charset="-120"/>
              </a:rPr>
              <a:t>IP Addressing</a:t>
            </a:r>
            <a:endParaRPr lang="en-US" sz="1800" b="1" dirty="0">
              <a:solidFill>
                <a:srgbClr val="002060"/>
              </a:solidFill>
            </a:endParaRPr>
          </a:p>
        </p:txBody>
      </p:sp>
      <p:sp>
        <p:nvSpPr>
          <p:cNvPr id="6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Rectangle 6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7756545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body" sz="half" idx="4294967295"/>
          </p:nvPr>
        </p:nvSpPr>
        <p:spPr>
          <a:xfrm>
            <a:off x="723208" y="1466807"/>
            <a:ext cx="3985022" cy="2893219"/>
          </a:xfrm>
          <a:noFill/>
          <a:ln/>
        </p:spPr>
        <p:txBody>
          <a:bodyPr spcFirstLastPara="1" wrap="square" lIns="61615" tIns="30807" rIns="61615" bIns="30807" anchor="t" anchorCtr="0">
            <a:noAutofit/>
          </a:bodyPr>
          <a:lstStyle/>
          <a:p>
            <a:pPr>
              <a:spcBef>
                <a:spcPct val="60000"/>
              </a:spcBef>
            </a:pPr>
            <a:r>
              <a:rPr lang="en-US" altLang="zh-TW" sz="2325" dirty="0">
                <a:ea typeface="新細明體" charset="-120"/>
              </a:rPr>
              <a:t>Class A:  </a:t>
            </a:r>
          </a:p>
          <a:p>
            <a:pPr>
              <a:spcBef>
                <a:spcPct val="60000"/>
              </a:spcBef>
            </a:pPr>
            <a:r>
              <a:rPr lang="en-US" altLang="zh-TW" sz="2325" dirty="0">
                <a:ea typeface="新細明體" charset="-120"/>
              </a:rPr>
              <a:t>Class B:  </a:t>
            </a:r>
          </a:p>
          <a:p>
            <a:pPr>
              <a:spcBef>
                <a:spcPct val="60000"/>
              </a:spcBef>
            </a:pPr>
            <a:r>
              <a:rPr lang="en-US" altLang="zh-TW" sz="2325" dirty="0">
                <a:ea typeface="新細明體" charset="-120"/>
              </a:rPr>
              <a:t>Class C:   </a:t>
            </a:r>
          </a:p>
          <a:p>
            <a:pPr>
              <a:spcBef>
                <a:spcPct val="60000"/>
              </a:spcBef>
            </a:pPr>
            <a:r>
              <a:rPr lang="en-US" altLang="zh-TW" sz="2325" dirty="0">
                <a:ea typeface="新細明體" charset="-120"/>
              </a:rPr>
              <a:t>Class D:  	    Multicast    </a:t>
            </a:r>
          </a:p>
          <a:p>
            <a:pPr>
              <a:spcBef>
                <a:spcPct val="60000"/>
              </a:spcBef>
            </a:pPr>
            <a:r>
              <a:rPr lang="en-US" altLang="zh-TW" sz="2325" dirty="0">
                <a:ea typeface="新細明體" charset="-120"/>
              </a:rPr>
              <a:t>Class E:       Research</a:t>
            </a:r>
          </a:p>
        </p:txBody>
      </p:sp>
      <p:grpSp>
        <p:nvGrpSpPr>
          <p:cNvPr id="614405" name="Group 5"/>
          <p:cNvGrpSpPr>
            <a:grpSpLocks/>
          </p:cNvGrpSpPr>
          <p:nvPr/>
        </p:nvGrpSpPr>
        <p:grpSpPr bwMode="auto">
          <a:xfrm>
            <a:off x="4105773" y="1472760"/>
            <a:ext cx="3589734" cy="375047"/>
            <a:chOff x="1604" y="820"/>
            <a:chExt cx="2680" cy="280"/>
          </a:xfrm>
        </p:grpSpPr>
        <p:sp>
          <p:nvSpPr>
            <p:cNvPr id="614406" name="Rectangle 6"/>
            <p:cNvSpPr>
              <a:spLocks noChangeArrowheads="1"/>
            </p:cNvSpPr>
            <p:nvPr/>
          </p:nvSpPr>
          <p:spPr bwMode="auto">
            <a:xfrm>
              <a:off x="1604"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07" name="Rectangle 7"/>
            <p:cNvSpPr>
              <a:spLocks noChangeArrowheads="1"/>
            </p:cNvSpPr>
            <p:nvPr/>
          </p:nvSpPr>
          <p:spPr bwMode="auto">
            <a:xfrm>
              <a:off x="2276"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sp>
          <p:nvSpPr>
            <p:cNvPr id="614408" name="Rectangle 8"/>
            <p:cNvSpPr>
              <a:spLocks noChangeArrowheads="1"/>
            </p:cNvSpPr>
            <p:nvPr/>
          </p:nvSpPr>
          <p:spPr bwMode="auto">
            <a:xfrm>
              <a:off x="2948"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sp>
          <p:nvSpPr>
            <p:cNvPr id="614409" name="Rectangle 9"/>
            <p:cNvSpPr>
              <a:spLocks noChangeArrowheads="1"/>
            </p:cNvSpPr>
            <p:nvPr/>
          </p:nvSpPr>
          <p:spPr bwMode="auto">
            <a:xfrm>
              <a:off x="3620" y="820"/>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grpSp>
      <p:grpSp>
        <p:nvGrpSpPr>
          <p:cNvPr id="614410" name="Group 10"/>
          <p:cNvGrpSpPr>
            <a:grpSpLocks/>
          </p:cNvGrpSpPr>
          <p:nvPr/>
        </p:nvGrpSpPr>
        <p:grpSpPr bwMode="auto">
          <a:xfrm>
            <a:off x="4105773" y="2024020"/>
            <a:ext cx="3589734" cy="375047"/>
            <a:chOff x="1604" y="1232"/>
            <a:chExt cx="2680" cy="280"/>
          </a:xfrm>
        </p:grpSpPr>
        <p:sp>
          <p:nvSpPr>
            <p:cNvPr id="614411" name="Rectangle 11"/>
            <p:cNvSpPr>
              <a:spLocks noChangeArrowheads="1"/>
            </p:cNvSpPr>
            <p:nvPr/>
          </p:nvSpPr>
          <p:spPr bwMode="auto">
            <a:xfrm>
              <a:off x="1604"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12" name="Rectangle 12"/>
            <p:cNvSpPr>
              <a:spLocks noChangeArrowheads="1"/>
            </p:cNvSpPr>
            <p:nvPr/>
          </p:nvSpPr>
          <p:spPr bwMode="auto">
            <a:xfrm>
              <a:off x="2276"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13" name="Rectangle 13"/>
            <p:cNvSpPr>
              <a:spLocks noChangeArrowheads="1"/>
            </p:cNvSpPr>
            <p:nvPr/>
          </p:nvSpPr>
          <p:spPr bwMode="auto">
            <a:xfrm>
              <a:off x="2948"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sp>
          <p:nvSpPr>
            <p:cNvPr id="614414" name="Rectangle 14"/>
            <p:cNvSpPr>
              <a:spLocks noChangeArrowheads="1"/>
            </p:cNvSpPr>
            <p:nvPr/>
          </p:nvSpPr>
          <p:spPr bwMode="auto">
            <a:xfrm>
              <a:off x="3620" y="1232"/>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grpSp>
      <p:grpSp>
        <p:nvGrpSpPr>
          <p:cNvPr id="614415" name="Group 15"/>
          <p:cNvGrpSpPr>
            <a:grpSpLocks/>
          </p:cNvGrpSpPr>
          <p:nvPr/>
        </p:nvGrpSpPr>
        <p:grpSpPr bwMode="auto">
          <a:xfrm>
            <a:off x="4105773" y="2565754"/>
            <a:ext cx="3589734" cy="375047"/>
            <a:chOff x="1604" y="1636"/>
            <a:chExt cx="2680" cy="280"/>
          </a:xfrm>
        </p:grpSpPr>
        <p:sp>
          <p:nvSpPr>
            <p:cNvPr id="614416" name="Rectangle 16"/>
            <p:cNvSpPr>
              <a:spLocks noChangeArrowheads="1"/>
            </p:cNvSpPr>
            <p:nvPr/>
          </p:nvSpPr>
          <p:spPr bwMode="auto">
            <a:xfrm>
              <a:off x="1604"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17" name="Rectangle 17"/>
            <p:cNvSpPr>
              <a:spLocks noChangeArrowheads="1"/>
            </p:cNvSpPr>
            <p:nvPr/>
          </p:nvSpPr>
          <p:spPr bwMode="auto">
            <a:xfrm>
              <a:off x="2276"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18" name="Rectangle 18"/>
            <p:cNvSpPr>
              <a:spLocks noChangeArrowheads="1"/>
            </p:cNvSpPr>
            <p:nvPr/>
          </p:nvSpPr>
          <p:spPr bwMode="auto">
            <a:xfrm>
              <a:off x="2948"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14419" name="Rectangle 19"/>
            <p:cNvSpPr>
              <a:spLocks noChangeArrowheads="1"/>
            </p:cNvSpPr>
            <p:nvPr/>
          </p:nvSpPr>
          <p:spPr bwMode="auto">
            <a:xfrm>
              <a:off x="3620" y="1636"/>
              <a:ext cx="664" cy="28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latin typeface="Helvetica" panose="020B0604020202020204" pitchFamily="34" charset="0"/>
                  <a:ea typeface="新細明體" charset="-120"/>
                </a:rPr>
                <a:t>Host</a:t>
              </a:r>
            </a:p>
          </p:txBody>
        </p:sp>
      </p:grpSp>
      <p:sp>
        <p:nvSpPr>
          <p:cNvPr id="614420" name="Rectangle 20"/>
          <p:cNvSpPr>
            <a:spLocks noChangeArrowheads="1"/>
          </p:cNvSpPr>
          <p:nvPr/>
        </p:nvSpPr>
        <p:spPr bwMode="auto">
          <a:xfrm>
            <a:off x="4495108" y="1134623"/>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 bits</a:t>
            </a:r>
          </a:p>
        </p:txBody>
      </p:sp>
      <p:sp>
        <p:nvSpPr>
          <p:cNvPr id="614421" name="Rectangle 21"/>
          <p:cNvSpPr>
            <a:spLocks noChangeArrowheads="1"/>
          </p:cNvSpPr>
          <p:nvPr/>
        </p:nvSpPr>
        <p:spPr bwMode="auto">
          <a:xfrm>
            <a:off x="5345214" y="1113191"/>
            <a:ext cx="235744" cy="3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 bits</a:t>
            </a:r>
          </a:p>
        </p:txBody>
      </p:sp>
      <p:sp>
        <p:nvSpPr>
          <p:cNvPr id="614422" name="Rectangle 22"/>
          <p:cNvSpPr>
            <a:spLocks noChangeArrowheads="1"/>
          </p:cNvSpPr>
          <p:nvPr/>
        </p:nvSpPr>
        <p:spPr bwMode="auto">
          <a:xfrm>
            <a:off x="6285808" y="1102476"/>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 bits</a:t>
            </a:r>
          </a:p>
        </p:txBody>
      </p:sp>
      <p:sp>
        <p:nvSpPr>
          <p:cNvPr id="614423" name="Rectangle 23"/>
          <p:cNvSpPr>
            <a:spLocks noChangeArrowheads="1"/>
          </p:cNvSpPr>
          <p:nvPr/>
        </p:nvSpPr>
        <p:spPr bwMode="auto">
          <a:xfrm>
            <a:off x="7174014" y="1102476"/>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 bits</a:t>
            </a:r>
          </a:p>
        </p:txBody>
      </p:sp>
      <p:sp>
        <p:nvSpPr>
          <p:cNvPr id="2" name="Rectangle 1"/>
          <p:cNvSpPr/>
          <p:nvPr/>
        </p:nvSpPr>
        <p:spPr>
          <a:xfrm>
            <a:off x="3254680" y="361950"/>
            <a:ext cx="2326278"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IP Address Classes</a:t>
            </a:r>
            <a:endParaRPr lang="en-US" sz="1800" b="1" dirty="0">
              <a:solidFill>
                <a:srgbClr val="002060"/>
              </a:solidFill>
              <a:effectLst>
                <a:outerShdw blurRad="38100" dist="38100" dir="2700000" algn="tl">
                  <a:srgbClr val="000000">
                    <a:alpha val="43137"/>
                  </a:srgbClr>
                </a:outerShdw>
              </a:effectLst>
            </a:endParaRPr>
          </a:p>
        </p:txBody>
      </p:sp>
      <p:sp>
        <p:nvSpPr>
          <p:cNvPr id="2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221437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idx="4294967295"/>
          </p:nvPr>
        </p:nvSpPr>
        <p:spPr>
          <a:xfrm>
            <a:off x="0" y="0"/>
            <a:ext cx="0" cy="0"/>
          </a:xfrm>
          <a:noFill/>
          <a:ln/>
        </p:spPr>
        <p:txBody>
          <a:bodyPr spcFirstLastPara="1" wrap="square" lIns="61615" tIns="30807" rIns="61615" bIns="30807" anchor="b" anchorCtr="0">
            <a:normAutofit fontScale="90000"/>
          </a:bodyPr>
          <a:lstStyle/>
          <a:p>
            <a:r>
              <a:rPr lang="en-US" altLang="zh-TW" dirty="0">
                <a:ea typeface="新細明體" charset="-120"/>
              </a:rPr>
              <a:t>IP Address Classes</a:t>
            </a:r>
          </a:p>
        </p:txBody>
      </p:sp>
      <p:sp>
        <p:nvSpPr>
          <p:cNvPr id="620547" name="Rectangle 3"/>
          <p:cNvSpPr>
            <a:spLocks noChangeArrowheads="1"/>
          </p:cNvSpPr>
          <p:nvPr/>
        </p:nvSpPr>
        <p:spPr bwMode="auto">
          <a:xfrm>
            <a:off x="2480311"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a:t>
            </a:r>
          </a:p>
        </p:txBody>
      </p:sp>
      <p:sp>
        <p:nvSpPr>
          <p:cNvPr id="620550" name="Rectangle 6"/>
          <p:cNvSpPr>
            <a:spLocks noChangeArrowheads="1"/>
          </p:cNvSpPr>
          <p:nvPr/>
        </p:nvSpPr>
        <p:spPr bwMode="auto">
          <a:xfrm>
            <a:off x="1052751" y="1333155"/>
            <a:ext cx="1198959" cy="32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Class A:</a:t>
            </a:r>
          </a:p>
        </p:txBody>
      </p:sp>
      <p:sp>
        <p:nvSpPr>
          <p:cNvPr id="620551" name="Rectangle 7"/>
          <p:cNvSpPr>
            <a:spLocks noChangeArrowheads="1"/>
          </p:cNvSpPr>
          <p:nvPr/>
        </p:nvSpPr>
        <p:spPr bwMode="auto">
          <a:xfrm>
            <a:off x="1662351" y="1005733"/>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Bits:</a:t>
            </a:r>
          </a:p>
        </p:txBody>
      </p:sp>
      <p:sp>
        <p:nvSpPr>
          <p:cNvPr id="620579" name="Rectangle 35"/>
          <p:cNvSpPr>
            <a:spLocks noChangeArrowheads="1"/>
          </p:cNvSpPr>
          <p:nvPr/>
        </p:nvSpPr>
        <p:spPr bwMode="auto">
          <a:xfrm>
            <a:off x="2491026" y="116170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NNNNN</a:t>
            </a:r>
          </a:p>
        </p:txBody>
      </p:sp>
      <p:sp>
        <p:nvSpPr>
          <p:cNvPr id="620580" name="Rectangle 36"/>
          <p:cNvSpPr>
            <a:spLocks noChangeArrowheads="1"/>
          </p:cNvSpPr>
          <p:nvPr/>
        </p:nvSpPr>
        <p:spPr bwMode="auto">
          <a:xfrm>
            <a:off x="3748326" y="116170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581" name="Rectangle 37"/>
          <p:cNvSpPr>
            <a:spLocks noChangeArrowheads="1"/>
          </p:cNvSpPr>
          <p:nvPr/>
        </p:nvSpPr>
        <p:spPr bwMode="auto">
          <a:xfrm>
            <a:off x="5005626" y="116170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582" name="Rectangle 38"/>
          <p:cNvSpPr>
            <a:spLocks noChangeArrowheads="1"/>
          </p:cNvSpPr>
          <p:nvPr/>
        </p:nvSpPr>
        <p:spPr bwMode="auto">
          <a:xfrm>
            <a:off x="6252210" y="116170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588" name="Rectangle 44"/>
          <p:cNvSpPr>
            <a:spLocks noChangeArrowheads="1"/>
          </p:cNvSpPr>
          <p:nvPr/>
        </p:nvSpPr>
        <p:spPr bwMode="auto">
          <a:xfrm>
            <a:off x="3541158"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620589" name="Rectangle 45"/>
          <p:cNvSpPr>
            <a:spLocks noChangeArrowheads="1"/>
          </p:cNvSpPr>
          <p:nvPr/>
        </p:nvSpPr>
        <p:spPr bwMode="auto">
          <a:xfrm>
            <a:off x="3769758"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620590" name="Rectangle 46"/>
          <p:cNvSpPr>
            <a:spLocks noChangeArrowheads="1"/>
          </p:cNvSpPr>
          <p:nvPr/>
        </p:nvSpPr>
        <p:spPr bwMode="auto">
          <a:xfrm>
            <a:off x="4748452"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620591" name="Rectangle 47"/>
          <p:cNvSpPr>
            <a:spLocks noChangeArrowheads="1"/>
          </p:cNvSpPr>
          <p:nvPr/>
        </p:nvSpPr>
        <p:spPr bwMode="auto">
          <a:xfrm>
            <a:off x="5027058"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620592" name="Rectangle 48"/>
          <p:cNvSpPr>
            <a:spLocks noChangeArrowheads="1"/>
          </p:cNvSpPr>
          <p:nvPr/>
        </p:nvSpPr>
        <p:spPr bwMode="auto">
          <a:xfrm>
            <a:off x="6005752"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620593" name="Rectangle 49"/>
          <p:cNvSpPr>
            <a:spLocks noChangeArrowheads="1"/>
          </p:cNvSpPr>
          <p:nvPr/>
        </p:nvSpPr>
        <p:spPr bwMode="auto">
          <a:xfrm>
            <a:off x="6284358"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620594" name="Rectangle 50"/>
          <p:cNvSpPr>
            <a:spLocks noChangeArrowheads="1"/>
          </p:cNvSpPr>
          <p:nvPr/>
        </p:nvSpPr>
        <p:spPr bwMode="auto">
          <a:xfrm>
            <a:off x="7263052" y="8759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620595" name="Rectangle 51"/>
          <p:cNvSpPr>
            <a:spLocks noChangeArrowheads="1"/>
          </p:cNvSpPr>
          <p:nvPr/>
        </p:nvSpPr>
        <p:spPr bwMode="auto">
          <a:xfrm>
            <a:off x="2842260" y="1566517"/>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Range (1-126)</a:t>
            </a:r>
          </a:p>
        </p:txBody>
      </p:sp>
      <p:sp>
        <p:nvSpPr>
          <p:cNvPr id="620596" name="Rectangle 52"/>
          <p:cNvSpPr>
            <a:spLocks noChangeArrowheads="1"/>
          </p:cNvSpPr>
          <p:nvPr/>
        </p:nvSpPr>
        <p:spPr bwMode="auto">
          <a:xfrm>
            <a:off x="2461261"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a:t>
            </a:r>
          </a:p>
        </p:txBody>
      </p:sp>
      <p:sp>
        <p:nvSpPr>
          <p:cNvPr id="620597" name="Rectangle 53"/>
          <p:cNvSpPr>
            <a:spLocks noChangeArrowheads="1"/>
          </p:cNvSpPr>
          <p:nvPr/>
        </p:nvSpPr>
        <p:spPr bwMode="auto">
          <a:xfrm>
            <a:off x="1051561" y="2283273"/>
            <a:ext cx="1198960" cy="32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Class B:</a:t>
            </a:r>
          </a:p>
        </p:txBody>
      </p:sp>
      <p:sp>
        <p:nvSpPr>
          <p:cNvPr id="620598" name="Rectangle 54"/>
          <p:cNvSpPr>
            <a:spLocks noChangeArrowheads="1"/>
          </p:cNvSpPr>
          <p:nvPr/>
        </p:nvSpPr>
        <p:spPr bwMode="auto">
          <a:xfrm>
            <a:off x="1661160" y="1955852"/>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Bits:</a:t>
            </a:r>
          </a:p>
        </p:txBody>
      </p:sp>
      <p:sp>
        <p:nvSpPr>
          <p:cNvPr id="620599" name="Rectangle 55"/>
          <p:cNvSpPr>
            <a:spLocks noChangeArrowheads="1"/>
          </p:cNvSpPr>
          <p:nvPr/>
        </p:nvSpPr>
        <p:spPr bwMode="auto">
          <a:xfrm>
            <a:off x="2489835" y="2111822"/>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NNNNNN</a:t>
            </a:r>
          </a:p>
        </p:txBody>
      </p:sp>
      <p:sp>
        <p:nvSpPr>
          <p:cNvPr id="620600" name="Rectangle 56"/>
          <p:cNvSpPr>
            <a:spLocks noChangeArrowheads="1"/>
          </p:cNvSpPr>
          <p:nvPr/>
        </p:nvSpPr>
        <p:spPr bwMode="auto">
          <a:xfrm>
            <a:off x="3747135" y="2111822"/>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20601" name="Rectangle 57"/>
          <p:cNvSpPr>
            <a:spLocks noChangeArrowheads="1"/>
          </p:cNvSpPr>
          <p:nvPr/>
        </p:nvSpPr>
        <p:spPr bwMode="auto">
          <a:xfrm>
            <a:off x="5004435" y="2111822"/>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602" name="Rectangle 58"/>
          <p:cNvSpPr>
            <a:spLocks noChangeArrowheads="1"/>
          </p:cNvSpPr>
          <p:nvPr/>
        </p:nvSpPr>
        <p:spPr bwMode="auto">
          <a:xfrm>
            <a:off x="6251020" y="2111822"/>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603" name="Rectangle 59"/>
          <p:cNvSpPr>
            <a:spLocks noChangeArrowheads="1"/>
          </p:cNvSpPr>
          <p:nvPr/>
        </p:nvSpPr>
        <p:spPr bwMode="auto">
          <a:xfrm>
            <a:off x="3539967"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620604" name="Rectangle 60"/>
          <p:cNvSpPr>
            <a:spLocks noChangeArrowheads="1"/>
          </p:cNvSpPr>
          <p:nvPr/>
        </p:nvSpPr>
        <p:spPr bwMode="auto">
          <a:xfrm>
            <a:off x="3768567"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620605" name="Rectangle 61"/>
          <p:cNvSpPr>
            <a:spLocks noChangeArrowheads="1"/>
          </p:cNvSpPr>
          <p:nvPr/>
        </p:nvSpPr>
        <p:spPr bwMode="auto">
          <a:xfrm>
            <a:off x="4747261"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620606" name="Rectangle 62"/>
          <p:cNvSpPr>
            <a:spLocks noChangeArrowheads="1"/>
          </p:cNvSpPr>
          <p:nvPr/>
        </p:nvSpPr>
        <p:spPr bwMode="auto">
          <a:xfrm>
            <a:off x="5025867"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620607" name="Rectangle 63"/>
          <p:cNvSpPr>
            <a:spLocks noChangeArrowheads="1"/>
          </p:cNvSpPr>
          <p:nvPr/>
        </p:nvSpPr>
        <p:spPr bwMode="auto">
          <a:xfrm>
            <a:off x="6004561"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620608" name="Rectangle 64"/>
          <p:cNvSpPr>
            <a:spLocks noChangeArrowheads="1"/>
          </p:cNvSpPr>
          <p:nvPr/>
        </p:nvSpPr>
        <p:spPr bwMode="auto">
          <a:xfrm>
            <a:off x="6283167"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620609" name="Rectangle 65"/>
          <p:cNvSpPr>
            <a:spLocks noChangeArrowheads="1"/>
          </p:cNvSpPr>
          <p:nvPr/>
        </p:nvSpPr>
        <p:spPr bwMode="auto">
          <a:xfrm>
            <a:off x="7261861" y="1826073"/>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620610" name="Rectangle 66"/>
          <p:cNvSpPr>
            <a:spLocks noChangeArrowheads="1"/>
          </p:cNvSpPr>
          <p:nvPr/>
        </p:nvSpPr>
        <p:spPr bwMode="auto">
          <a:xfrm>
            <a:off x="2841070" y="2516636"/>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Range (128-191)</a:t>
            </a:r>
          </a:p>
        </p:txBody>
      </p:sp>
      <p:sp>
        <p:nvSpPr>
          <p:cNvPr id="620611" name="Rectangle 67"/>
          <p:cNvSpPr>
            <a:spLocks noChangeArrowheads="1"/>
          </p:cNvSpPr>
          <p:nvPr/>
        </p:nvSpPr>
        <p:spPr bwMode="auto">
          <a:xfrm>
            <a:off x="2518411"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a:t>
            </a:r>
          </a:p>
        </p:txBody>
      </p:sp>
      <p:sp>
        <p:nvSpPr>
          <p:cNvPr id="620612" name="Rectangle 68"/>
          <p:cNvSpPr>
            <a:spLocks noChangeArrowheads="1"/>
          </p:cNvSpPr>
          <p:nvPr/>
        </p:nvSpPr>
        <p:spPr bwMode="auto">
          <a:xfrm>
            <a:off x="1051561" y="3219105"/>
            <a:ext cx="1198960" cy="32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Class C:</a:t>
            </a:r>
          </a:p>
        </p:txBody>
      </p:sp>
      <p:sp>
        <p:nvSpPr>
          <p:cNvPr id="620613" name="Rectangle 69"/>
          <p:cNvSpPr>
            <a:spLocks noChangeArrowheads="1"/>
          </p:cNvSpPr>
          <p:nvPr/>
        </p:nvSpPr>
        <p:spPr bwMode="auto">
          <a:xfrm>
            <a:off x="1661160" y="2891683"/>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Bits:</a:t>
            </a:r>
          </a:p>
        </p:txBody>
      </p:sp>
      <p:sp>
        <p:nvSpPr>
          <p:cNvPr id="620614" name="Rectangle 70"/>
          <p:cNvSpPr>
            <a:spLocks noChangeArrowheads="1"/>
          </p:cNvSpPr>
          <p:nvPr/>
        </p:nvSpPr>
        <p:spPr bwMode="auto">
          <a:xfrm>
            <a:off x="2489835" y="30476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NNNNNN</a:t>
            </a:r>
          </a:p>
        </p:txBody>
      </p:sp>
      <p:sp>
        <p:nvSpPr>
          <p:cNvPr id="620615" name="Rectangle 71"/>
          <p:cNvSpPr>
            <a:spLocks noChangeArrowheads="1"/>
          </p:cNvSpPr>
          <p:nvPr/>
        </p:nvSpPr>
        <p:spPr bwMode="auto">
          <a:xfrm>
            <a:off x="3747135" y="30476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20616" name="Rectangle 72"/>
          <p:cNvSpPr>
            <a:spLocks noChangeArrowheads="1"/>
          </p:cNvSpPr>
          <p:nvPr/>
        </p:nvSpPr>
        <p:spPr bwMode="auto">
          <a:xfrm>
            <a:off x="5004435" y="30476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Network</a:t>
            </a:r>
          </a:p>
        </p:txBody>
      </p:sp>
      <p:sp>
        <p:nvSpPr>
          <p:cNvPr id="620617" name="Rectangle 73"/>
          <p:cNvSpPr>
            <a:spLocks noChangeArrowheads="1"/>
          </p:cNvSpPr>
          <p:nvPr/>
        </p:nvSpPr>
        <p:spPr bwMode="auto">
          <a:xfrm>
            <a:off x="6251020" y="30476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a:solidFill>
                  <a:schemeClr val="bg1"/>
                </a:solidFill>
                <a:latin typeface="Helvetica" panose="020B0604020202020204" pitchFamily="34" charset="0"/>
                <a:ea typeface="新細明體" charset="-120"/>
              </a:rPr>
              <a:t>Host</a:t>
            </a:r>
          </a:p>
        </p:txBody>
      </p:sp>
      <p:sp>
        <p:nvSpPr>
          <p:cNvPr id="620618" name="Rectangle 74"/>
          <p:cNvSpPr>
            <a:spLocks noChangeArrowheads="1"/>
          </p:cNvSpPr>
          <p:nvPr/>
        </p:nvSpPr>
        <p:spPr bwMode="auto">
          <a:xfrm>
            <a:off x="3597117"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620619" name="Rectangle 75"/>
          <p:cNvSpPr>
            <a:spLocks noChangeArrowheads="1"/>
          </p:cNvSpPr>
          <p:nvPr/>
        </p:nvSpPr>
        <p:spPr bwMode="auto">
          <a:xfrm>
            <a:off x="3825717"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620620" name="Rectangle 76"/>
          <p:cNvSpPr>
            <a:spLocks noChangeArrowheads="1"/>
          </p:cNvSpPr>
          <p:nvPr/>
        </p:nvSpPr>
        <p:spPr bwMode="auto">
          <a:xfrm>
            <a:off x="4804411"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620621" name="Rectangle 77"/>
          <p:cNvSpPr>
            <a:spLocks noChangeArrowheads="1"/>
          </p:cNvSpPr>
          <p:nvPr/>
        </p:nvSpPr>
        <p:spPr bwMode="auto">
          <a:xfrm>
            <a:off x="5083017"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620622" name="Rectangle 78"/>
          <p:cNvSpPr>
            <a:spLocks noChangeArrowheads="1"/>
          </p:cNvSpPr>
          <p:nvPr/>
        </p:nvSpPr>
        <p:spPr bwMode="auto">
          <a:xfrm>
            <a:off x="6061711"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620623" name="Rectangle 79"/>
          <p:cNvSpPr>
            <a:spLocks noChangeArrowheads="1"/>
          </p:cNvSpPr>
          <p:nvPr/>
        </p:nvSpPr>
        <p:spPr bwMode="auto">
          <a:xfrm>
            <a:off x="6309361"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620624" name="Rectangle 80"/>
          <p:cNvSpPr>
            <a:spLocks noChangeArrowheads="1"/>
          </p:cNvSpPr>
          <p:nvPr/>
        </p:nvSpPr>
        <p:spPr bwMode="auto">
          <a:xfrm>
            <a:off x="7319011" y="27047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620625" name="Rectangle 81"/>
          <p:cNvSpPr>
            <a:spLocks noChangeArrowheads="1"/>
          </p:cNvSpPr>
          <p:nvPr/>
        </p:nvSpPr>
        <p:spPr bwMode="auto">
          <a:xfrm>
            <a:off x="2841070" y="3452467"/>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Range (192-223)</a:t>
            </a:r>
          </a:p>
        </p:txBody>
      </p:sp>
      <p:sp>
        <p:nvSpPr>
          <p:cNvPr id="620626" name="Rectangle 82"/>
          <p:cNvSpPr>
            <a:spLocks noChangeArrowheads="1"/>
          </p:cNvSpPr>
          <p:nvPr/>
        </p:nvSpPr>
        <p:spPr bwMode="auto">
          <a:xfrm>
            <a:off x="2530317"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a:t>
            </a:r>
          </a:p>
        </p:txBody>
      </p:sp>
      <p:sp>
        <p:nvSpPr>
          <p:cNvPr id="620627" name="Rectangle 83"/>
          <p:cNvSpPr>
            <a:spLocks noChangeArrowheads="1"/>
          </p:cNvSpPr>
          <p:nvPr/>
        </p:nvSpPr>
        <p:spPr bwMode="auto">
          <a:xfrm>
            <a:off x="1063467" y="4133505"/>
            <a:ext cx="1198960" cy="32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Class D:</a:t>
            </a:r>
          </a:p>
        </p:txBody>
      </p:sp>
      <p:sp>
        <p:nvSpPr>
          <p:cNvPr id="620628" name="Rectangle 84"/>
          <p:cNvSpPr>
            <a:spLocks noChangeArrowheads="1"/>
          </p:cNvSpPr>
          <p:nvPr/>
        </p:nvSpPr>
        <p:spPr bwMode="auto">
          <a:xfrm>
            <a:off x="1673066" y="3806083"/>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Bits:</a:t>
            </a:r>
          </a:p>
        </p:txBody>
      </p:sp>
      <p:sp>
        <p:nvSpPr>
          <p:cNvPr id="620629" name="Rectangle 85"/>
          <p:cNvSpPr>
            <a:spLocks noChangeArrowheads="1"/>
          </p:cNvSpPr>
          <p:nvPr/>
        </p:nvSpPr>
        <p:spPr bwMode="auto">
          <a:xfrm>
            <a:off x="2501741" y="39620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500" dirty="0">
                <a:solidFill>
                  <a:schemeClr val="bg1"/>
                </a:solidFill>
                <a:latin typeface="Helvetica" panose="020B0604020202020204" pitchFamily="34" charset="0"/>
                <a:ea typeface="新細明體" charset="-120"/>
              </a:rPr>
              <a:t>NNNNNN</a:t>
            </a:r>
          </a:p>
        </p:txBody>
      </p:sp>
      <p:sp>
        <p:nvSpPr>
          <p:cNvPr id="620630" name="Rectangle 86"/>
          <p:cNvSpPr>
            <a:spLocks noChangeArrowheads="1"/>
          </p:cNvSpPr>
          <p:nvPr/>
        </p:nvSpPr>
        <p:spPr bwMode="auto">
          <a:xfrm>
            <a:off x="3759041" y="39620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200">
                <a:solidFill>
                  <a:schemeClr val="bg1"/>
                </a:solidFill>
                <a:latin typeface="Helvetica" panose="020B0604020202020204" pitchFamily="34" charset="0"/>
                <a:ea typeface="新細明體" charset="-120"/>
              </a:rPr>
              <a:t>Multicast Group</a:t>
            </a:r>
            <a:endParaRPr lang="en-US" altLang="zh-TW" sz="1500">
              <a:solidFill>
                <a:schemeClr val="bg1"/>
              </a:solidFill>
              <a:latin typeface="Helvetica" panose="020B0604020202020204" pitchFamily="34" charset="0"/>
              <a:ea typeface="新細明體" charset="-120"/>
            </a:endParaRPr>
          </a:p>
        </p:txBody>
      </p:sp>
      <p:sp>
        <p:nvSpPr>
          <p:cNvPr id="620631" name="Rectangle 87"/>
          <p:cNvSpPr>
            <a:spLocks noChangeArrowheads="1"/>
          </p:cNvSpPr>
          <p:nvPr/>
        </p:nvSpPr>
        <p:spPr bwMode="auto">
          <a:xfrm>
            <a:off x="5016341" y="39620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200">
                <a:solidFill>
                  <a:schemeClr val="bg1"/>
                </a:solidFill>
                <a:latin typeface="Helvetica" panose="020B0604020202020204" pitchFamily="34" charset="0"/>
                <a:ea typeface="新細明體" charset="-120"/>
              </a:rPr>
              <a:t>Multicast Group</a:t>
            </a:r>
          </a:p>
        </p:txBody>
      </p:sp>
      <p:sp>
        <p:nvSpPr>
          <p:cNvPr id="620632" name="Rectangle 88"/>
          <p:cNvSpPr>
            <a:spLocks noChangeArrowheads="1"/>
          </p:cNvSpPr>
          <p:nvPr/>
        </p:nvSpPr>
        <p:spPr bwMode="auto">
          <a:xfrm>
            <a:off x="6262926" y="3962054"/>
            <a:ext cx="1285875" cy="40005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10615" tIns="55308" rIns="110615" bIns="55308"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200">
                <a:solidFill>
                  <a:schemeClr val="bg1"/>
                </a:solidFill>
                <a:latin typeface="Helvetica" panose="020B0604020202020204" pitchFamily="34" charset="0"/>
                <a:ea typeface="新細明體" charset="-120"/>
              </a:rPr>
              <a:t>Multicast Group</a:t>
            </a:r>
          </a:p>
        </p:txBody>
      </p:sp>
      <p:sp>
        <p:nvSpPr>
          <p:cNvPr id="620633" name="Rectangle 89"/>
          <p:cNvSpPr>
            <a:spLocks noChangeArrowheads="1"/>
          </p:cNvSpPr>
          <p:nvPr/>
        </p:nvSpPr>
        <p:spPr bwMode="auto">
          <a:xfrm>
            <a:off x="3609024"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8</a:t>
            </a:r>
          </a:p>
        </p:txBody>
      </p:sp>
      <p:sp>
        <p:nvSpPr>
          <p:cNvPr id="620634" name="Rectangle 90"/>
          <p:cNvSpPr>
            <a:spLocks noChangeArrowheads="1"/>
          </p:cNvSpPr>
          <p:nvPr/>
        </p:nvSpPr>
        <p:spPr bwMode="auto">
          <a:xfrm>
            <a:off x="3837624"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9</a:t>
            </a:r>
          </a:p>
        </p:txBody>
      </p:sp>
      <p:sp>
        <p:nvSpPr>
          <p:cNvPr id="620635" name="Rectangle 91"/>
          <p:cNvSpPr>
            <a:spLocks noChangeArrowheads="1"/>
          </p:cNvSpPr>
          <p:nvPr/>
        </p:nvSpPr>
        <p:spPr bwMode="auto">
          <a:xfrm>
            <a:off x="4816317"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16</a:t>
            </a:r>
          </a:p>
        </p:txBody>
      </p:sp>
      <p:sp>
        <p:nvSpPr>
          <p:cNvPr id="620636" name="Rectangle 92"/>
          <p:cNvSpPr>
            <a:spLocks noChangeArrowheads="1"/>
          </p:cNvSpPr>
          <p:nvPr/>
        </p:nvSpPr>
        <p:spPr bwMode="auto">
          <a:xfrm>
            <a:off x="5094924"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17</a:t>
            </a:r>
          </a:p>
        </p:txBody>
      </p:sp>
      <p:sp>
        <p:nvSpPr>
          <p:cNvPr id="620637" name="Rectangle 93"/>
          <p:cNvSpPr>
            <a:spLocks noChangeArrowheads="1"/>
          </p:cNvSpPr>
          <p:nvPr/>
        </p:nvSpPr>
        <p:spPr bwMode="auto">
          <a:xfrm>
            <a:off x="6073617"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24</a:t>
            </a:r>
          </a:p>
        </p:txBody>
      </p:sp>
      <p:sp>
        <p:nvSpPr>
          <p:cNvPr id="620638" name="Rectangle 94"/>
          <p:cNvSpPr>
            <a:spLocks noChangeArrowheads="1"/>
          </p:cNvSpPr>
          <p:nvPr/>
        </p:nvSpPr>
        <p:spPr bwMode="auto">
          <a:xfrm>
            <a:off x="6309361"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25</a:t>
            </a:r>
          </a:p>
        </p:txBody>
      </p:sp>
      <p:sp>
        <p:nvSpPr>
          <p:cNvPr id="620639" name="Rectangle 95"/>
          <p:cNvSpPr>
            <a:spLocks noChangeArrowheads="1"/>
          </p:cNvSpPr>
          <p:nvPr/>
        </p:nvSpPr>
        <p:spPr bwMode="auto">
          <a:xfrm>
            <a:off x="7330917" y="3619155"/>
            <a:ext cx="235744" cy="3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32</a:t>
            </a:r>
          </a:p>
        </p:txBody>
      </p:sp>
      <p:sp>
        <p:nvSpPr>
          <p:cNvPr id="620640" name="Rectangle 96"/>
          <p:cNvSpPr>
            <a:spLocks noChangeArrowheads="1"/>
          </p:cNvSpPr>
          <p:nvPr/>
        </p:nvSpPr>
        <p:spPr bwMode="auto">
          <a:xfrm>
            <a:off x="2852976" y="4366867"/>
            <a:ext cx="609600" cy="20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269" tIns="0" rIns="489269" bIns="0" anchor="ctr" anchorCtr="1"/>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latin typeface="Helvetica" panose="020B0604020202020204" pitchFamily="34" charset="0"/>
                <a:ea typeface="新細明體" charset="-120"/>
              </a:rPr>
              <a:t>Range (224-239)</a:t>
            </a:r>
          </a:p>
        </p:txBody>
      </p:sp>
      <p:sp>
        <p:nvSpPr>
          <p:cNvPr id="63" name="Rectangle 62"/>
          <p:cNvSpPr/>
          <p:nvPr/>
        </p:nvSpPr>
        <p:spPr>
          <a:xfrm>
            <a:off x="3305145" y="313740"/>
            <a:ext cx="2326278"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IP Address Classes</a:t>
            </a:r>
            <a:endParaRPr lang="en-US" sz="1800" b="1" dirty="0">
              <a:solidFill>
                <a:srgbClr val="002060"/>
              </a:solidFill>
              <a:effectLst>
                <a:outerShdw blurRad="38100" dist="38100" dir="2700000" algn="tl">
                  <a:srgbClr val="000000">
                    <a:alpha val="43137"/>
                  </a:srgbClr>
                </a:outerShdw>
              </a:effectLst>
            </a:endParaRPr>
          </a:p>
        </p:txBody>
      </p:sp>
      <p:sp>
        <p:nvSpPr>
          <p:cNvPr id="6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Rectangle 6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4973179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7" name="Rectangle 77"/>
          <p:cNvSpPr>
            <a:spLocks noChangeArrowheads="1"/>
          </p:cNvSpPr>
          <p:nvPr/>
        </p:nvSpPr>
        <p:spPr bwMode="auto">
          <a:xfrm>
            <a:off x="3835285" y="4215404"/>
            <a:ext cx="2743200" cy="253916"/>
          </a:xfrm>
          <a:prstGeom prst="rect">
            <a:avLst/>
          </a:prstGeom>
          <a:solidFill>
            <a:srgbClr val="FFFF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en-US" sz="1050"/>
          </a:p>
        </p:txBody>
      </p:sp>
      <p:sp>
        <p:nvSpPr>
          <p:cNvPr id="798794" name="Rectangle 74"/>
          <p:cNvSpPr>
            <a:spLocks noChangeArrowheads="1"/>
          </p:cNvSpPr>
          <p:nvPr/>
        </p:nvSpPr>
        <p:spPr bwMode="auto">
          <a:xfrm>
            <a:off x="6635635" y="3901079"/>
            <a:ext cx="1028700" cy="253916"/>
          </a:xfrm>
          <a:prstGeom prst="rect">
            <a:avLst/>
          </a:prstGeom>
          <a:solidFill>
            <a:srgbClr val="FFFF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en-US" sz="1050"/>
          </a:p>
        </p:txBody>
      </p:sp>
      <p:sp>
        <p:nvSpPr>
          <p:cNvPr id="798781" name="Rectangle 61"/>
          <p:cNvSpPr>
            <a:spLocks noChangeArrowheads="1"/>
          </p:cNvSpPr>
          <p:nvPr/>
        </p:nvSpPr>
        <p:spPr bwMode="auto">
          <a:xfrm>
            <a:off x="3929346" y="27421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grpSp>
        <p:nvGrpSpPr>
          <p:cNvPr id="798727" name="Group 7"/>
          <p:cNvGrpSpPr>
            <a:grpSpLocks/>
          </p:cNvGrpSpPr>
          <p:nvPr/>
        </p:nvGrpSpPr>
        <p:grpSpPr bwMode="auto">
          <a:xfrm>
            <a:off x="1377835" y="1084811"/>
            <a:ext cx="5230416" cy="457200"/>
            <a:chOff x="893" y="1200"/>
            <a:chExt cx="4460" cy="586"/>
          </a:xfrm>
        </p:grpSpPr>
        <p:sp>
          <p:nvSpPr>
            <p:cNvPr id="798728" name="Rectangle 8"/>
            <p:cNvSpPr>
              <a:spLocks noChangeArrowheads="1"/>
            </p:cNvSpPr>
            <p:nvPr/>
          </p:nvSpPr>
          <p:spPr bwMode="auto">
            <a:xfrm>
              <a:off x="893" y="1201"/>
              <a:ext cx="1127" cy="581"/>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798729" name="Rectangle 9"/>
            <p:cNvSpPr>
              <a:spLocks noChangeArrowheads="1"/>
            </p:cNvSpPr>
            <p:nvPr/>
          </p:nvSpPr>
          <p:spPr bwMode="auto">
            <a:xfrm>
              <a:off x="1999"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798730" name="Rectangle 10"/>
            <p:cNvSpPr>
              <a:spLocks noChangeArrowheads="1"/>
            </p:cNvSpPr>
            <p:nvPr/>
          </p:nvSpPr>
          <p:spPr bwMode="auto">
            <a:xfrm>
              <a:off x="3123" y="1201"/>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sp>
          <p:nvSpPr>
            <p:cNvPr id="798731" name="Rectangle 11"/>
            <p:cNvSpPr>
              <a:spLocks noChangeArrowheads="1"/>
            </p:cNvSpPr>
            <p:nvPr/>
          </p:nvSpPr>
          <p:spPr bwMode="auto">
            <a:xfrm>
              <a:off x="4228" y="1200"/>
              <a:ext cx="1125" cy="58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36659" tIns="51935" rIns="36659" bIns="51935"/>
            <a:lstStyle/>
            <a:p>
              <a:endParaRPr lang="en-US" sz="1050"/>
            </a:p>
          </p:txBody>
        </p:sp>
      </p:grpSp>
      <p:sp>
        <p:nvSpPr>
          <p:cNvPr id="798732" name="Rectangle 12"/>
          <p:cNvSpPr>
            <a:spLocks noChangeArrowheads="1"/>
          </p:cNvSpPr>
          <p:nvPr/>
        </p:nvSpPr>
        <p:spPr bwMode="auto">
          <a:xfrm>
            <a:off x="1596910" y="1027662"/>
            <a:ext cx="5153025" cy="62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3075" dirty="0">
                <a:solidFill>
                  <a:schemeClr val="bg1"/>
                </a:solidFill>
                <a:latin typeface="Helvetica" panose="020B0604020202020204" pitchFamily="34" charset="0"/>
                <a:ea typeface="新細明體" charset="-120"/>
              </a:rPr>
              <a:t>172</a:t>
            </a:r>
            <a:r>
              <a:rPr lang="en-US" altLang="zh-TW" sz="3075" dirty="0">
                <a:solidFill>
                  <a:schemeClr val="accent1"/>
                </a:solidFill>
                <a:latin typeface="Helvetica" panose="020B0604020202020204" pitchFamily="34" charset="0"/>
                <a:ea typeface="新細明體" charset="-120"/>
              </a:rPr>
              <a:t>     </a:t>
            </a:r>
            <a:r>
              <a:rPr lang="en-US" altLang="zh-TW" sz="3075" dirty="0">
                <a:solidFill>
                  <a:srgbClr val="000000"/>
                </a:solidFill>
                <a:latin typeface="Helvetica" panose="020B0604020202020204" pitchFamily="34" charset="0"/>
                <a:ea typeface="新細明體" charset="-120"/>
              </a:rPr>
              <a:t>	 </a:t>
            </a:r>
            <a:r>
              <a:rPr lang="en-US" altLang="zh-TW" sz="3075" dirty="0">
                <a:solidFill>
                  <a:schemeClr val="bg1"/>
                </a:solidFill>
                <a:latin typeface="Helvetica" panose="020B0604020202020204" pitchFamily="34" charset="0"/>
                <a:ea typeface="新細明體" charset="-120"/>
              </a:rPr>
              <a:t>16</a:t>
            </a:r>
            <a:r>
              <a:rPr lang="en-US" altLang="zh-TW" sz="3075" dirty="0">
                <a:solidFill>
                  <a:srgbClr val="000000"/>
                </a:solidFill>
                <a:latin typeface="Helvetica" panose="020B0604020202020204" pitchFamily="34" charset="0"/>
                <a:ea typeface="新細明體" charset="-120"/>
              </a:rPr>
              <a:t>         0           0</a:t>
            </a:r>
          </a:p>
        </p:txBody>
      </p:sp>
      <p:sp>
        <p:nvSpPr>
          <p:cNvPr id="798733" name="Rectangle 13"/>
          <p:cNvSpPr>
            <a:spLocks noChangeArrowheads="1"/>
          </p:cNvSpPr>
          <p:nvPr/>
        </p:nvSpPr>
        <p:spPr bwMode="auto">
          <a:xfrm>
            <a:off x="1243296" y="180752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accent1"/>
                </a:solidFill>
                <a:latin typeface="Helvetica" panose="020B0604020202020204" pitchFamily="34" charset="0"/>
                <a:ea typeface="新細明體" charset="-120"/>
              </a:rPr>
              <a:t>10101100</a:t>
            </a:r>
            <a:endParaRPr lang="en-US" altLang="zh-TW" sz="2100" dirty="0">
              <a:solidFill>
                <a:srgbClr val="000000"/>
              </a:solidFill>
              <a:latin typeface="Helvetica" panose="020B0604020202020204" pitchFamily="34" charset="0"/>
              <a:ea typeface="新細明體" charset="-120"/>
            </a:endParaRPr>
          </a:p>
        </p:txBody>
      </p:sp>
      <p:sp>
        <p:nvSpPr>
          <p:cNvPr id="798734" name="Rectangle 14"/>
          <p:cNvSpPr>
            <a:spLocks noChangeArrowheads="1"/>
          </p:cNvSpPr>
          <p:nvPr/>
        </p:nvSpPr>
        <p:spPr bwMode="auto">
          <a:xfrm>
            <a:off x="2557746" y="180752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dirty="0">
                <a:solidFill>
                  <a:schemeClr val="accent1"/>
                </a:solidFill>
                <a:latin typeface="Helvetica" panose="020B0604020202020204" pitchFamily="34" charset="0"/>
                <a:ea typeface="新細明體" charset="-120"/>
              </a:rPr>
              <a:t> </a:t>
            </a:r>
            <a:r>
              <a:rPr lang="en-US" altLang="zh-TW" sz="2100" dirty="0">
                <a:solidFill>
                  <a:schemeClr val="accent1"/>
                </a:solidFill>
                <a:latin typeface="Helvetica" panose="020B0604020202020204" pitchFamily="34" charset="0"/>
                <a:ea typeface="新細明體" charset="-120"/>
              </a:rPr>
              <a:t>00010000</a:t>
            </a:r>
            <a:endParaRPr lang="en-US" altLang="zh-TW" sz="2100" dirty="0">
              <a:solidFill>
                <a:srgbClr val="000000"/>
              </a:solidFill>
              <a:latin typeface="Helvetica" panose="020B0604020202020204" pitchFamily="34" charset="0"/>
              <a:ea typeface="新細明體" charset="-120"/>
            </a:endParaRPr>
          </a:p>
        </p:txBody>
      </p:sp>
      <p:sp>
        <p:nvSpPr>
          <p:cNvPr id="798735" name="Rectangle 15"/>
          <p:cNvSpPr>
            <a:spLocks noChangeArrowheads="1"/>
          </p:cNvSpPr>
          <p:nvPr/>
        </p:nvSpPr>
        <p:spPr bwMode="auto">
          <a:xfrm>
            <a:off x="3929346" y="180752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00000000</a:t>
            </a:r>
            <a:endParaRPr lang="en-US" altLang="zh-TW" sz="2100">
              <a:solidFill>
                <a:srgbClr val="000000"/>
              </a:solidFill>
              <a:latin typeface="Helvetica" panose="020B0604020202020204" pitchFamily="34" charset="0"/>
              <a:ea typeface="新細明體" charset="-120"/>
            </a:endParaRPr>
          </a:p>
        </p:txBody>
      </p:sp>
      <p:sp>
        <p:nvSpPr>
          <p:cNvPr id="798736" name="Rectangle 16"/>
          <p:cNvSpPr>
            <a:spLocks noChangeArrowheads="1"/>
          </p:cNvSpPr>
          <p:nvPr/>
        </p:nvSpPr>
        <p:spPr bwMode="auto">
          <a:xfrm>
            <a:off x="5206885" y="182776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00000000</a:t>
            </a:r>
            <a:endParaRPr lang="en-US" altLang="zh-TW" sz="2100">
              <a:solidFill>
                <a:srgbClr val="000000"/>
              </a:solidFill>
              <a:latin typeface="Helvetica" panose="020B0604020202020204" pitchFamily="34" charset="0"/>
              <a:ea typeface="新細明體" charset="-120"/>
            </a:endParaRPr>
          </a:p>
        </p:txBody>
      </p:sp>
      <p:sp>
        <p:nvSpPr>
          <p:cNvPr id="798741" name="Rectangle 21"/>
          <p:cNvSpPr>
            <a:spLocks noChangeArrowheads="1"/>
          </p:cNvSpPr>
          <p:nvPr/>
        </p:nvSpPr>
        <p:spPr bwMode="auto">
          <a:xfrm rot="-5400000">
            <a:off x="3596566" y="2046242"/>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solidFill>
                  <a:schemeClr val="accent2"/>
                </a:solidFill>
                <a:latin typeface="Helvetica" panose="020B0604020202020204" pitchFamily="34" charset="0"/>
                <a:ea typeface="新細明體" charset="-120"/>
              </a:rPr>
              <a:t>16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15</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13</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11</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10</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  9</a:t>
            </a:r>
            <a:br>
              <a:rPr lang="en-US" altLang="zh-TW" sz="1350">
                <a:latin typeface="Helvetica" panose="020B0604020202020204" pitchFamily="34" charset="0"/>
                <a:ea typeface="新細明體" charset="-120"/>
              </a:rPr>
            </a:b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798742" name="Rectangle 22"/>
          <p:cNvSpPr>
            <a:spLocks noChangeArrowheads="1"/>
          </p:cNvSpPr>
          <p:nvPr/>
        </p:nvSpPr>
        <p:spPr bwMode="auto">
          <a:xfrm rot="-5400000">
            <a:off x="4911016" y="2046242"/>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200"/>
              </a:lnSpc>
            </a:pPr>
            <a:r>
              <a:rPr lang="en-US" altLang="zh-TW" sz="1350">
                <a:latin typeface="Helvetica" panose="020B0604020202020204" pitchFamily="34" charset="0"/>
                <a:ea typeface="新細明體" charset="-120"/>
              </a:rPr>
              <a:t>8</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7</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6</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5</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4</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3</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2</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1</a:t>
            </a:r>
            <a:br>
              <a:rPr lang="en-US" altLang="zh-TW" sz="1350">
                <a:latin typeface="Helvetica" panose="020B0604020202020204" pitchFamily="34" charset="0"/>
                <a:ea typeface="新細明體" charset="-120"/>
              </a:rPr>
            </a:br>
            <a:br>
              <a:rPr lang="en-US" altLang="zh-TW" sz="1350">
                <a:latin typeface="Helvetica" panose="020B0604020202020204" pitchFamily="34" charset="0"/>
                <a:ea typeface="新細明體" charset="-120"/>
              </a:rPr>
            </a:br>
            <a:endParaRPr lang="en-US" altLang="zh-TW" sz="2100">
              <a:solidFill>
                <a:srgbClr val="000000"/>
              </a:solidFill>
              <a:latin typeface="Helvetica" panose="020B0604020202020204" pitchFamily="34" charset="0"/>
              <a:ea typeface="新細明體" charset="-120"/>
            </a:endParaRPr>
          </a:p>
        </p:txBody>
      </p:sp>
      <p:sp>
        <p:nvSpPr>
          <p:cNvPr id="798743" name="Text Box 23"/>
          <p:cNvSpPr txBox="1">
            <a:spLocks noChangeArrowheads="1"/>
          </p:cNvSpPr>
          <p:nvPr/>
        </p:nvSpPr>
        <p:spPr bwMode="auto">
          <a:xfrm>
            <a:off x="2064826" y="728697"/>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dirty="0">
                <a:ea typeface="新細明體" charset="-120"/>
              </a:rPr>
              <a:t>Network</a:t>
            </a:r>
            <a:endParaRPr lang="en-US" altLang="zh-TW" sz="1050" dirty="0">
              <a:ea typeface="新細明體" charset="-120"/>
            </a:endParaRPr>
          </a:p>
        </p:txBody>
      </p:sp>
      <p:sp>
        <p:nvSpPr>
          <p:cNvPr id="798744" name="Text Box 24"/>
          <p:cNvSpPr txBox="1">
            <a:spLocks noChangeArrowheads="1"/>
          </p:cNvSpPr>
          <p:nvPr/>
        </p:nvSpPr>
        <p:spPr bwMode="auto">
          <a:xfrm>
            <a:off x="4935424" y="785847"/>
            <a:ext cx="6591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spcBef>
                <a:spcPct val="50000"/>
              </a:spcBef>
            </a:pPr>
            <a:r>
              <a:rPr lang="en-US" altLang="zh-TW" sz="1800">
                <a:ea typeface="新細明體" charset="-120"/>
              </a:rPr>
              <a:t>Host</a:t>
            </a:r>
            <a:endParaRPr lang="en-US" altLang="zh-TW" sz="1050">
              <a:solidFill>
                <a:schemeClr val="accent1"/>
              </a:solidFill>
              <a:ea typeface="新細明體" charset="-120"/>
            </a:endParaRPr>
          </a:p>
        </p:txBody>
      </p:sp>
      <p:sp>
        <p:nvSpPr>
          <p:cNvPr id="798754" name="Rectangle 34"/>
          <p:cNvSpPr>
            <a:spLocks noChangeArrowheads="1"/>
          </p:cNvSpPr>
          <p:nvPr/>
        </p:nvSpPr>
        <p:spPr bwMode="auto">
          <a:xfrm>
            <a:off x="3949585" y="205636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00000000</a:t>
            </a:r>
            <a:endParaRPr lang="en-US" altLang="zh-TW" sz="2100">
              <a:solidFill>
                <a:srgbClr val="000000"/>
              </a:solidFill>
              <a:latin typeface="Helvetica" panose="020B0604020202020204" pitchFamily="34" charset="0"/>
              <a:ea typeface="新細明體" charset="-120"/>
            </a:endParaRPr>
          </a:p>
        </p:txBody>
      </p:sp>
      <p:sp>
        <p:nvSpPr>
          <p:cNvPr id="798755" name="Rectangle 35"/>
          <p:cNvSpPr>
            <a:spLocks noChangeArrowheads="1"/>
          </p:cNvSpPr>
          <p:nvPr/>
        </p:nvSpPr>
        <p:spPr bwMode="auto">
          <a:xfrm>
            <a:off x="5243796" y="20563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00000001</a:t>
            </a:r>
            <a:endParaRPr lang="en-US" altLang="zh-TW" sz="2100">
              <a:solidFill>
                <a:srgbClr val="000000"/>
              </a:solidFill>
              <a:latin typeface="Helvetica" panose="020B0604020202020204" pitchFamily="34" charset="0"/>
              <a:ea typeface="新細明體" charset="-120"/>
            </a:endParaRPr>
          </a:p>
        </p:txBody>
      </p:sp>
      <p:sp>
        <p:nvSpPr>
          <p:cNvPr id="798764" name="Rectangle 44"/>
          <p:cNvSpPr>
            <a:spLocks noChangeArrowheads="1"/>
          </p:cNvSpPr>
          <p:nvPr/>
        </p:nvSpPr>
        <p:spPr bwMode="auto">
          <a:xfrm>
            <a:off x="3929346" y="33136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798765" name="Rectangle 45"/>
          <p:cNvSpPr>
            <a:spLocks noChangeArrowheads="1"/>
          </p:cNvSpPr>
          <p:nvPr/>
        </p:nvSpPr>
        <p:spPr bwMode="auto">
          <a:xfrm>
            <a:off x="5243796" y="33136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798767" name="Line 47"/>
          <p:cNvSpPr>
            <a:spLocks noChangeShapeType="1"/>
          </p:cNvSpPr>
          <p:nvPr/>
        </p:nvSpPr>
        <p:spPr bwMode="auto">
          <a:xfrm>
            <a:off x="4006735" y="970511"/>
            <a:ext cx="0" cy="2800350"/>
          </a:xfrm>
          <a:prstGeom prst="line">
            <a:avLst/>
          </a:prstGeom>
          <a:noFill/>
          <a:ln w="381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en-US" sz="1050"/>
          </a:p>
        </p:txBody>
      </p:sp>
      <p:sp>
        <p:nvSpPr>
          <p:cNvPr id="798773" name="Rectangle 53"/>
          <p:cNvSpPr>
            <a:spLocks noChangeArrowheads="1"/>
          </p:cNvSpPr>
          <p:nvPr/>
        </p:nvSpPr>
        <p:spPr bwMode="auto">
          <a:xfrm>
            <a:off x="3929346" y="302791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11111111</a:t>
            </a:r>
            <a:endParaRPr lang="en-US" altLang="zh-TW" sz="2100">
              <a:solidFill>
                <a:srgbClr val="000000"/>
              </a:solidFill>
              <a:latin typeface="Helvetica" panose="020B0604020202020204" pitchFamily="34" charset="0"/>
              <a:ea typeface="新細明體" charset="-120"/>
            </a:endParaRPr>
          </a:p>
        </p:txBody>
      </p:sp>
      <p:sp>
        <p:nvSpPr>
          <p:cNvPr id="798774" name="Rectangle 54"/>
          <p:cNvSpPr>
            <a:spLocks noChangeArrowheads="1"/>
          </p:cNvSpPr>
          <p:nvPr/>
        </p:nvSpPr>
        <p:spPr bwMode="auto">
          <a:xfrm>
            <a:off x="5243796" y="302791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11111110</a:t>
            </a:r>
            <a:endParaRPr lang="en-US" altLang="zh-TW" sz="2100">
              <a:solidFill>
                <a:srgbClr val="000000"/>
              </a:solidFill>
              <a:latin typeface="Helvetica" panose="020B0604020202020204" pitchFamily="34" charset="0"/>
              <a:ea typeface="新細明體" charset="-120"/>
            </a:endParaRPr>
          </a:p>
        </p:txBody>
      </p:sp>
      <p:sp>
        <p:nvSpPr>
          <p:cNvPr id="798776" name="Rectangle 56"/>
          <p:cNvSpPr>
            <a:spLocks noChangeArrowheads="1"/>
          </p:cNvSpPr>
          <p:nvPr/>
        </p:nvSpPr>
        <p:spPr bwMode="auto">
          <a:xfrm rot="-5400000">
            <a:off x="5882564" y="2523682"/>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a:t>
            </a:r>
            <a:endParaRPr lang="en-US" altLang="zh-TW" sz="2100">
              <a:solidFill>
                <a:srgbClr val="000000"/>
              </a:solidFill>
              <a:latin typeface="Helvetica" panose="020B0604020202020204" pitchFamily="34" charset="0"/>
              <a:ea typeface="新細明體" charset="-120"/>
            </a:endParaRPr>
          </a:p>
        </p:txBody>
      </p:sp>
      <p:sp>
        <p:nvSpPr>
          <p:cNvPr id="798777" name="Rectangle 57"/>
          <p:cNvSpPr>
            <a:spLocks noChangeArrowheads="1"/>
          </p:cNvSpPr>
          <p:nvPr/>
        </p:nvSpPr>
        <p:spPr bwMode="auto">
          <a:xfrm rot="-5400000">
            <a:off x="4625264" y="2523682"/>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a:t>
            </a:r>
            <a:endParaRPr lang="en-US" altLang="zh-TW" sz="2100">
              <a:solidFill>
                <a:srgbClr val="000000"/>
              </a:solidFill>
              <a:latin typeface="Helvetica" panose="020B0604020202020204" pitchFamily="34" charset="0"/>
              <a:ea typeface="新細明體" charset="-120"/>
            </a:endParaRPr>
          </a:p>
        </p:txBody>
      </p:sp>
      <p:sp>
        <p:nvSpPr>
          <p:cNvPr id="798779" name="Rectangle 59"/>
          <p:cNvSpPr>
            <a:spLocks noChangeArrowheads="1"/>
          </p:cNvSpPr>
          <p:nvPr/>
        </p:nvSpPr>
        <p:spPr bwMode="auto">
          <a:xfrm>
            <a:off x="3949585" y="2284961"/>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00000000</a:t>
            </a:r>
            <a:endParaRPr lang="en-US" altLang="zh-TW" sz="2100">
              <a:solidFill>
                <a:srgbClr val="000000"/>
              </a:solidFill>
              <a:latin typeface="Helvetica" panose="020B0604020202020204" pitchFamily="34" charset="0"/>
              <a:ea typeface="新細明體" charset="-120"/>
            </a:endParaRPr>
          </a:p>
        </p:txBody>
      </p:sp>
      <p:sp>
        <p:nvSpPr>
          <p:cNvPr id="798780" name="Rectangle 60"/>
          <p:cNvSpPr>
            <a:spLocks noChangeArrowheads="1"/>
          </p:cNvSpPr>
          <p:nvPr/>
        </p:nvSpPr>
        <p:spPr bwMode="auto">
          <a:xfrm>
            <a:off x="5243796" y="22849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00000011</a:t>
            </a:r>
            <a:endParaRPr lang="en-US" altLang="zh-TW" sz="2100">
              <a:solidFill>
                <a:srgbClr val="000000"/>
              </a:solidFill>
              <a:latin typeface="Helvetica" panose="020B0604020202020204" pitchFamily="34" charset="0"/>
              <a:ea typeface="新細明體" charset="-120"/>
            </a:endParaRPr>
          </a:p>
        </p:txBody>
      </p:sp>
      <p:sp>
        <p:nvSpPr>
          <p:cNvPr id="798782" name="Rectangle 62"/>
          <p:cNvSpPr>
            <a:spLocks noChangeArrowheads="1"/>
          </p:cNvSpPr>
          <p:nvPr/>
        </p:nvSpPr>
        <p:spPr bwMode="auto">
          <a:xfrm>
            <a:off x="5243796" y="2742161"/>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3075">
                <a:latin typeface="Helvetica" panose="020B0604020202020204" pitchFamily="34" charset="0"/>
                <a:ea typeface="新細明體" charset="-120"/>
              </a:rPr>
              <a:t> </a:t>
            </a:r>
            <a:r>
              <a:rPr lang="en-US" altLang="zh-TW" sz="2100">
                <a:latin typeface="Helvetica" panose="020B0604020202020204" pitchFamily="34" charset="0"/>
                <a:ea typeface="新細明體" charset="-120"/>
              </a:rPr>
              <a:t>11111101</a:t>
            </a:r>
            <a:endParaRPr lang="en-US" altLang="zh-TW" sz="2100">
              <a:solidFill>
                <a:srgbClr val="000000"/>
              </a:solidFill>
              <a:latin typeface="Helvetica" panose="020B0604020202020204" pitchFamily="34" charset="0"/>
              <a:ea typeface="新細明體" charset="-120"/>
            </a:endParaRPr>
          </a:p>
        </p:txBody>
      </p:sp>
      <p:sp>
        <p:nvSpPr>
          <p:cNvPr id="798783" name="Rectangle 63"/>
          <p:cNvSpPr>
            <a:spLocks noChangeArrowheads="1"/>
          </p:cNvSpPr>
          <p:nvPr/>
        </p:nvSpPr>
        <p:spPr bwMode="auto">
          <a:xfrm>
            <a:off x="7321435" y="18277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1</a:t>
            </a:r>
            <a:endParaRPr lang="en-US" altLang="zh-TW" sz="2100">
              <a:solidFill>
                <a:srgbClr val="000000"/>
              </a:solidFill>
              <a:latin typeface="Helvetica" panose="020B0604020202020204" pitchFamily="34" charset="0"/>
              <a:ea typeface="新細明體" charset="-120"/>
            </a:endParaRPr>
          </a:p>
        </p:txBody>
      </p:sp>
      <p:sp>
        <p:nvSpPr>
          <p:cNvPr id="798784" name="Rectangle 64"/>
          <p:cNvSpPr>
            <a:spLocks noChangeArrowheads="1"/>
          </p:cNvSpPr>
          <p:nvPr/>
        </p:nvSpPr>
        <p:spPr bwMode="auto">
          <a:xfrm>
            <a:off x="7321435" y="20563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2</a:t>
            </a:r>
            <a:endParaRPr lang="en-US" altLang="zh-TW" sz="2100">
              <a:solidFill>
                <a:srgbClr val="000000"/>
              </a:solidFill>
              <a:latin typeface="Helvetica" panose="020B0604020202020204" pitchFamily="34" charset="0"/>
              <a:ea typeface="新細明體" charset="-120"/>
            </a:endParaRPr>
          </a:p>
        </p:txBody>
      </p:sp>
      <p:sp>
        <p:nvSpPr>
          <p:cNvPr id="798785" name="Rectangle 65"/>
          <p:cNvSpPr>
            <a:spLocks noChangeArrowheads="1"/>
          </p:cNvSpPr>
          <p:nvPr/>
        </p:nvSpPr>
        <p:spPr bwMode="auto">
          <a:xfrm>
            <a:off x="7321435" y="22849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3</a:t>
            </a:r>
            <a:endParaRPr lang="en-US" altLang="zh-TW" sz="2100">
              <a:solidFill>
                <a:srgbClr val="000000"/>
              </a:solidFill>
              <a:latin typeface="Helvetica" panose="020B0604020202020204" pitchFamily="34" charset="0"/>
              <a:ea typeface="新細明體" charset="-120"/>
            </a:endParaRPr>
          </a:p>
        </p:txBody>
      </p:sp>
      <p:sp>
        <p:nvSpPr>
          <p:cNvPr id="798786" name="Rectangle 66"/>
          <p:cNvSpPr>
            <a:spLocks noChangeArrowheads="1"/>
          </p:cNvSpPr>
          <p:nvPr/>
        </p:nvSpPr>
        <p:spPr bwMode="auto">
          <a:xfrm>
            <a:off x="6749935" y="27421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65534</a:t>
            </a:r>
            <a:endParaRPr lang="en-US" altLang="zh-TW" sz="2100">
              <a:solidFill>
                <a:srgbClr val="000000"/>
              </a:solidFill>
              <a:latin typeface="Helvetica" panose="020B0604020202020204" pitchFamily="34" charset="0"/>
              <a:ea typeface="新細明體" charset="-120"/>
            </a:endParaRPr>
          </a:p>
        </p:txBody>
      </p:sp>
      <p:sp>
        <p:nvSpPr>
          <p:cNvPr id="798787" name="Rectangle 67"/>
          <p:cNvSpPr>
            <a:spLocks noChangeArrowheads="1"/>
          </p:cNvSpPr>
          <p:nvPr/>
        </p:nvSpPr>
        <p:spPr bwMode="auto">
          <a:xfrm>
            <a:off x="6749935" y="302791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65535</a:t>
            </a:r>
            <a:endParaRPr lang="en-US" altLang="zh-TW" sz="2100">
              <a:solidFill>
                <a:srgbClr val="000000"/>
              </a:solidFill>
              <a:latin typeface="Helvetica" panose="020B0604020202020204" pitchFamily="34" charset="0"/>
              <a:ea typeface="新細明體" charset="-120"/>
            </a:endParaRPr>
          </a:p>
        </p:txBody>
      </p:sp>
      <p:sp>
        <p:nvSpPr>
          <p:cNvPr id="798788" name="Rectangle 68"/>
          <p:cNvSpPr>
            <a:spLocks noChangeArrowheads="1"/>
          </p:cNvSpPr>
          <p:nvPr/>
        </p:nvSpPr>
        <p:spPr bwMode="auto">
          <a:xfrm>
            <a:off x="6749935" y="33136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65536</a:t>
            </a:r>
            <a:endParaRPr lang="en-US" altLang="zh-TW" sz="2100">
              <a:solidFill>
                <a:srgbClr val="000000"/>
              </a:solidFill>
              <a:latin typeface="Helvetica" panose="020B0604020202020204" pitchFamily="34" charset="0"/>
              <a:ea typeface="新細明體" charset="-120"/>
            </a:endParaRPr>
          </a:p>
        </p:txBody>
      </p:sp>
      <p:sp>
        <p:nvSpPr>
          <p:cNvPr id="798789" name="Line 69"/>
          <p:cNvSpPr>
            <a:spLocks noChangeShapeType="1"/>
          </p:cNvSpPr>
          <p:nvPr/>
        </p:nvSpPr>
        <p:spPr bwMode="auto">
          <a:xfrm>
            <a:off x="6749935" y="4170911"/>
            <a:ext cx="8001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en-US" sz="1050"/>
          </a:p>
        </p:txBody>
      </p:sp>
      <p:sp>
        <p:nvSpPr>
          <p:cNvPr id="798790" name="Rectangle 70"/>
          <p:cNvSpPr>
            <a:spLocks noChangeArrowheads="1"/>
          </p:cNvSpPr>
          <p:nvPr/>
        </p:nvSpPr>
        <p:spPr bwMode="auto">
          <a:xfrm>
            <a:off x="6807085" y="359941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a:t>
            </a:r>
            <a:endParaRPr lang="en-US" altLang="zh-TW" sz="2100">
              <a:solidFill>
                <a:srgbClr val="000000"/>
              </a:solidFill>
              <a:latin typeface="Helvetica" panose="020B0604020202020204" pitchFamily="34" charset="0"/>
              <a:ea typeface="新細明體" charset="-120"/>
            </a:endParaRPr>
          </a:p>
        </p:txBody>
      </p:sp>
      <p:sp>
        <p:nvSpPr>
          <p:cNvPr id="798791" name="Rectangle 71"/>
          <p:cNvSpPr>
            <a:spLocks noChangeArrowheads="1"/>
          </p:cNvSpPr>
          <p:nvPr/>
        </p:nvSpPr>
        <p:spPr bwMode="auto">
          <a:xfrm rot="-5400000">
            <a:off x="7368464" y="2523682"/>
            <a:ext cx="305991"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875"/>
              </a:lnSpc>
            </a:pPr>
            <a:r>
              <a:rPr lang="en-US" altLang="zh-TW" sz="1800">
                <a:latin typeface="Helvetica" panose="020B0604020202020204" pitchFamily="34" charset="0"/>
                <a:ea typeface="新細明體" charset="-120"/>
              </a:rPr>
              <a:t>...</a:t>
            </a:r>
            <a:endParaRPr lang="en-US" altLang="zh-TW" sz="2100">
              <a:solidFill>
                <a:srgbClr val="000000"/>
              </a:solidFill>
              <a:latin typeface="Helvetica" panose="020B0604020202020204" pitchFamily="34" charset="0"/>
              <a:ea typeface="新細明體" charset="-120"/>
            </a:endParaRPr>
          </a:p>
        </p:txBody>
      </p:sp>
      <p:sp>
        <p:nvSpPr>
          <p:cNvPr id="798792" name="Rectangle 72"/>
          <p:cNvSpPr>
            <a:spLocks noChangeArrowheads="1"/>
          </p:cNvSpPr>
          <p:nvPr/>
        </p:nvSpPr>
        <p:spPr bwMode="auto">
          <a:xfrm>
            <a:off x="7359535" y="3742286"/>
            <a:ext cx="285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dirty="0">
                <a:latin typeface="Helvetica" panose="020B0604020202020204" pitchFamily="34" charset="0"/>
                <a:ea typeface="新細明體" charset="-120"/>
              </a:rPr>
              <a:t>2</a:t>
            </a:r>
            <a:endParaRPr lang="en-US" altLang="zh-TW" sz="2100" dirty="0">
              <a:solidFill>
                <a:srgbClr val="000000"/>
              </a:solidFill>
              <a:latin typeface="Helvetica" panose="020B0604020202020204" pitchFamily="34" charset="0"/>
              <a:ea typeface="新細明體" charset="-120"/>
            </a:endParaRPr>
          </a:p>
        </p:txBody>
      </p:sp>
      <p:sp>
        <p:nvSpPr>
          <p:cNvPr id="798793" name="Rectangle 73"/>
          <p:cNvSpPr>
            <a:spLocks noChangeArrowheads="1"/>
          </p:cNvSpPr>
          <p:nvPr/>
        </p:nvSpPr>
        <p:spPr bwMode="auto">
          <a:xfrm>
            <a:off x="6749935" y="399946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65534</a:t>
            </a:r>
            <a:endParaRPr lang="en-US" altLang="zh-TW" sz="2100">
              <a:solidFill>
                <a:srgbClr val="000000"/>
              </a:solidFill>
              <a:latin typeface="Helvetica" panose="020B0604020202020204" pitchFamily="34" charset="0"/>
              <a:ea typeface="新細明體" charset="-120"/>
            </a:endParaRPr>
          </a:p>
        </p:txBody>
      </p:sp>
      <p:sp>
        <p:nvSpPr>
          <p:cNvPr id="798795" name="Rectangle 75"/>
          <p:cNvSpPr>
            <a:spLocks noChangeArrowheads="1"/>
          </p:cNvSpPr>
          <p:nvPr/>
        </p:nvSpPr>
        <p:spPr bwMode="auto">
          <a:xfrm>
            <a:off x="6635635" y="1427711"/>
            <a:ext cx="285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a:latin typeface="Helvetica" panose="020B0604020202020204" pitchFamily="34" charset="0"/>
                <a:ea typeface="新細明體" charset="-120"/>
              </a:rPr>
              <a:t>N</a:t>
            </a:r>
            <a:endParaRPr lang="en-US" altLang="zh-TW" sz="2100">
              <a:solidFill>
                <a:srgbClr val="000000"/>
              </a:solidFill>
              <a:latin typeface="Helvetica" panose="020B0604020202020204" pitchFamily="34" charset="0"/>
              <a:ea typeface="新細明體" charset="-120"/>
            </a:endParaRPr>
          </a:p>
        </p:txBody>
      </p:sp>
      <p:sp>
        <p:nvSpPr>
          <p:cNvPr id="798796" name="Rectangle 76"/>
          <p:cNvSpPr>
            <a:spLocks noChangeArrowheads="1"/>
          </p:cNvSpPr>
          <p:nvPr/>
        </p:nvSpPr>
        <p:spPr bwMode="auto">
          <a:xfrm>
            <a:off x="3949585" y="4056610"/>
            <a:ext cx="285750" cy="285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2100" dirty="0">
                <a:solidFill>
                  <a:schemeClr val="bg1"/>
                </a:solidFill>
                <a:latin typeface="Helvetica" panose="020B0604020202020204" pitchFamily="34" charset="0"/>
                <a:ea typeface="新細明體" charset="-120"/>
              </a:rPr>
              <a:t>2</a:t>
            </a:r>
            <a:r>
              <a:rPr lang="en-US" altLang="zh-TW" sz="2100" baseline="30000" dirty="0">
                <a:solidFill>
                  <a:schemeClr val="bg1"/>
                </a:solidFill>
                <a:latin typeface="Helvetica" panose="020B0604020202020204" pitchFamily="34" charset="0"/>
                <a:ea typeface="新細明體" charset="-120"/>
              </a:rPr>
              <a:t>N</a:t>
            </a:r>
            <a:r>
              <a:rPr lang="en-US" altLang="zh-TW" sz="2100" dirty="0">
                <a:solidFill>
                  <a:schemeClr val="bg1"/>
                </a:solidFill>
                <a:latin typeface="Helvetica" panose="020B0604020202020204" pitchFamily="34" charset="0"/>
                <a:ea typeface="新細明體" charset="-120"/>
              </a:rPr>
              <a:t>-2</a:t>
            </a:r>
            <a:r>
              <a:rPr lang="en-US" altLang="zh-TW" sz="2100" dirty="0">
                <a:latin typeface="Helvetica" panose="020B0604020202020204" pitchFamily="34" charset="0"/>
                <a:ea typeface="新細明體" charset="-120"/>
              </a:rPr>
              <a:t> = 2</a:t>
            </a:r>
            <a:r>
              <a:rPr lang="en-US" altLang="zh-TW" sz="2100" baseline="30000" dirty="0">
                <a:latin typeface="Helvetica" panose="020B0604020202020204" pitchFamily="34" charset="0"/>
                <a:ea typeface="新細明體" charset="-120"/>
              </a:rPr>
              <a:t>16</a:t>
            </a:r>
            <a:r>
              <a:rPr lang="en-US" altLang="zh-TW" sz="2100" dirty="0">
                <a:latin typeface="Helvetica" panose="020B0604020202020204" pitchFamily="34" charset="0"/>
                <a:ea typeface="新細明體" charset="-120"/>
              </a:rPr>
              <a:t>-2 = 65534</a:t>
            </a:r>
          </a:p>
        </p:txBody>
      </p:sp>
      <p:sp>
        <p:nvSpPr>
          <p:cNvPr id="2" name="Rectangle 1"/>
          <p:cNvSpPr/>
          <p:nvPr/>
        </p:nvSpPr>
        <p:spPr>
          <a:xfrm>
            <a:off x="2286847" y="260441"/>
            <a:ext cx="4429418"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Determining Available Host Addresses</a:t>
            </a:r>
            <a:endParaRPr lang="en-US" sz="1800" b="1" dirty="0">
              <a:solidFill>
                <a:srgbClr val="002060"/>
              </a:solidFill>
              <a:effectLst>
                <a:outerShdw blurRad="38100" dist="38100" dir="2700000" algn="tl">
                  <a:srgbClr val="000000">
                    <a:alpha val="43137"/>
                  </a:srgbClr>
                </a:outerShdw>
              </a:effectLst>
            </a:endParaRPr>
          </a:p>
        </p:txBody>
      </p:sp>
      <p:sp>
        <p:nvSpPr>
          <p:cNvPr id="4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246796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9939" name="Group 3"/>
          <p:cNvGrpSpPr>
            <a:grpSpLocks/>
          </p:cNvGrpSpPr>
          <p:nvPr/>
        </p:nvGrpSpPr>
        <p:grpSpPr bwMode="auto">
          <a:xfrm>
            <a:off x="2571751" y="1180906"/>
            <a:ext cx="4883944" cy="494109"/>
            <a:chOff x="1073" y="964"/>
            <a:chExt cx="3640" cy="424"/>
          </a:xfrm>
        </p:grpSpPr>
        <p:sp>
          <p:nvSpPr>
            <p:cNvPr id="679940" name="Rectangle 4"/>
            <p:cNvSpPr>
              <a:spLocks noChangeArrowheads="1"/>
            </p:cNvSpPr>
            <p:nvPr/>
          </p:nvSpPr>
          <p:spPr bwMode="auto">
            <a:xfrm>
              <a:off x="1073" y="964"/>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172</a:t>
              </a:r>
            </a:p>
          </p:txBody>
        </p:sp>
        <p:sp>
          <p:nvSpPr>
            <p:cNvPr id="679941" name="Rectangle 5"/>
            <p:cNvSpPr>
              <a:spLocks noChangeArrowheads="1"/>
            </p:cNvSpPr>
            <p:nvPr/>
          </p:nvSpPr>
          <p:spPr bwMode="auto">
            <a:xfrm>
              <a:off x="1985" y="964"/>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dirty="0">
                  <a:solidFill>
                    <a:schemeClr val="bg1"/>
                  </a:solidFill>
                  <a:latin typeface="Helvetica" panose="020B0604020202020204" pitchFamily="34" charset="0"/>
                  <a:ea typeface="新細明體" charset="-120"/>
                </a:rPr>
                <a:t>16</a:t>
              </a:r>
            </a:p>
          </p:txBody>
        </p:sp>
        <p:sp>
          <p:nvSpPr>
            <p:cNvPr id="679942" name="Rectangle 6"/>
            <p:cNvSpPr>
              <a:spLocks noChangeArrowheads="1"/>
            </p:cNvSpPr>
            <p:nvPr/>
          </p:nvSpPr>
          <p:spPr bwMode="auto">
            <a:xfrm>
              <a:off x="2897" y="964"/>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0</a:t>
              </a:r>
            </a:p>
          </p:txBody>
        </p:sp>
        <p:sp>
          <p:nvSpPr>
            <p:cNvPr id="679943" name="Rectangle 7"/>
            <p:cNvSpPr>
              <a:spLocks noChangeArrowheads="1"/>
            </p:cNvSpPr>
            <p:nvPr/>
          </p:nvSpPr>
          <p:spPr bwMode="auto">
            <a:xfrm>
              <a:off x="3809" y="964"/>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0</a:t>
              </a:r>
            </a:p>
          </p:txBody>
        </p:sp>
      </p:grpSp>
      <p:sp>
        <p:nvSpPr>
          <p:cNvPr id="679945" name="Rectangle 9"/>
          <p:cNvSpPr>
            <a:spLocks noChangeArrowheads="1"/>
          </p:cNvSpPr>
          <p:nvPr/>
        </p:nvSpPr>
        <p:spPr bwMode="auto">
          <a:xfrm>
            <a:off x="2571750" y="2117927"/>
            <a:ext cx="1219200" cy="67627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255</a:t>
            </a:r>
          </a:p>
        </p:txBody>
      </p:sp>
      <p:sp>
        <p:nvSpPr>
          <p:cNvPr id="679946" name="Rectangle 10"/>
          <p:cNvSpPr>
            <a:spLocks noChangeArrowheads="1"/>
          </p:cNvSpPr>
          <p:nvPr/>
        </p:nvSpPr>
        <p:spPr bwMode="auto">
          <a:xfrm>
            <a:off x="3795714" y="2117927"/>
            <a:ext cx="1218010" cy="67627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255</a:t>
            </a:r>
          </a:p>
        </p:txBody>
      </p:sp>
      <p:sp>
        <p:nvSpPr>
          <p:cNvPr id="679947" name="Rectangle 11"/>
          <p:cNvSpPr>
            <a:spLocks noChangeArrowheads="1"/>
          </p:cNvSpPr>
          <p:nvPr/>
        </p:nvSpPr>
        <p:spPr bwMode="auto">
          <a:xfrm>
            <a:off x="5019676" y="2117927"/>
            <a:ext cx="1218010" cy="67627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0</a:t>
            </a:r>
          </a:p>
        </p:txBody>
      </p:sp>
      <p:sp>
        <p:nvSpPr>
          <p:cNvPr id="679948" name="Rectangle 12"/>
          <p:cNvSpPr>
            <a:spLocks noChangeArrowheads="1"/>
          </p:cNvSpPr>
          <p:nvPr/>
        </p:nvSpPr>
        <p:spPr bwMode="auto">
          <a:xfrm>
            <a:off x="6242447" y="2117927"/>
            <a:ext cx="1219200" cy="676275"/>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0</a:t>
            </a:r>
          </a:p>
        </p:txBody>
      </p:sp>
      <p:grpSp>
        <p:nvGrpSpPr>
          <p:cNvPr id="679949" name="Group 13"/>
          <p:cNvGrpSpPr>
            <a:grpSpLocks/>
          </p:cNvGrpSpPr>
          <p:nvPr/>
        </p:nvGrpSpPr>
        <p:grpSpPr bwMode="auto">
          <a:xfrm>
            <a:off x="2571751" y="3537154"/>
            <a:ext cx="4883944" cy="479822"/>
            <a:chOff x="1073" y="2596"/>
            <a:chExt cx="3640" cy="424"/>
          </a:xfrm>
        </p:grpSpPr>
        <p:sp>
          <p:nvSpPr>
            <p:cNvPr id="679950" name="Rectangle 14"/>
            <p:cNvSpPr>
              <a:spLocks noChangeArrowheads="1"/>
            </p:cNvSpPr>
            <p:nvPr/>
          </p:nvSpPr>
          <p:spPr bwMode="auto">
            <a:xfrm>
              <a:off x="1073" y="2596"/>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255</a:t>
              </a:r>
            </a:p>
          </p:txBody>
        </p:sp>
        <p:sp>
          <p:nvSpPr>
            <p:cNvPr id="679951" name="Rectangle 15"/>
            <p:cNvSpPr>
              <a:spLocks noChangeArrowheads="1"/>
            </p:cNvSpPr>
            <p:nvPr/>
          </p:nvSpPr>
          <p:spPr bwMode="auto">
            <a:xfrm>
              <a:off x="1985" y="2596"/>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255</a:t>
              </a:r>
            </a:p>
          </p:txBody>
        </p:sp>
        <p:sp>
          <p:nvSpPr>
            <p:cNvPr id="679952" name="Rectangle 16"/>
            <p:cNvSpPr>
              <a:spLocks noChangeArrowheads="1"/>
            </p:cNvSpPr>
            <p:nvPr/>
          </p:nvSpPr>
          <p:spPr bwMode="auto">
            <a:xfrm>
              <a:off x="2897" y="2596"/>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255</a:t>
              </a:r>
            </a:p>
          </p:txBody>
        </p:sp>
        <p:sp>
          <p:nvSpPr>
            <p:cNvPr id="679953" name="Rectangle 17"/>
            <p:cNvSpPr>
              <a:spLocks noChangeArrowheads="1"/>
            </p:cNvSpPr>
            <p:nvPr/>
          </p:nvSpPr>
          <p:spPr bwMode="auto">
            <a:xfrm>
              <a:off x="3809" y="2596"/>
              <a:ext cx="904" cy="424"/>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a:solidFill>
                    <a:schemeClr val="bg1"/>
                  </a:solidFill>
                  <a:latin typeface="Helvetica" panose="020B0604020202020204" pitchFamily="34" charset="0"/>
                  <a:ea typeface="新細明體" charset="-120"/>
                </a:rPr>
                <a:t>0</a:t>
              </a:r>
            </a:p>
          </p:txBody>
        </p:sp>
      </p:grpSp>
      <p:sp>
        <p:nvSpPr>
          <p:cNvPr id="679954" name="Rectangle 18"/>
          <p:cNvSpPr>
            <a:spLocks noChangeArrowheads="1"/>
          </p:cNvSpPr>
          <p:nvPr/>
        </p:nvSpPr>
        <p:spPr bwMode="auto">
          <a:xfrm>
            <a:off x="1682353" y="1238056"/>
            <a:ext cx="84177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zh-TW" sz="1350">
                <a:latin typeface="Helvetica" panose="020B0604020202020204" pitchFamily="34" charset="0"/>
                <a:ea typeface="新細明體" charset="-120"/>
              </a:rPr>
              <a:t>IP</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Address</a:t>
            </a:r>
          </a:p>
        </p:txBody>
      </p:sp>
      <p:sp>
        <p:nvSpPr>
          <p:cNvPr id="679955" name="Rectangle 19"/>
          <p:cNvSpPr>
            <a:spLocks noChangeArrowheads="1"/>
          </p:cNvSpPr>
          <p:nvPr/>
        </p:nvSpPr>
        <p:spPr bwMode="auto">
          <a:xfrm>
            <a:off x="1787128" y="2073876"/>
            <a:ext cx="736997" cy="69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zh-TW" sz="1350">
                <a:latin typeface="Helvetica" panose="020B0604020202020204" pitchFamily="34" charset="0"/>
                <a:ea typeface="新細明體" charset="-120"/>
              </a:rPr>
              <a:t>Default</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Subnet</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Mask</a:t>
            </a:r>
          </a:p>
        </p:txBody>
      </p:sp>
      <p:sp>
        <p:nvSpPr>
          <p:cNvPr id="679956" name="Rectangle 20"/>
          <p:cNvSpPr>
            <a:spLocks noChangeArrowheads="1"/>
          </p:cNvSpPr>
          <p:nvPr/>
        </p:nvSpPr>
        <p:spPr bwMode="auto">
          <a:xfrm>
            <a:off x="1787128" y="3493101"/>
            <a:ext cx="736997" cy="69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zh-TW" sz="1350">
                <a:latin typeface="Helvetica" panose="020B0604020202020204" pitchFamily="34" charset="0"/>
                <a:ea typeface="新細明體" charset="-120"/>
              </a:rPr>
              <a:t>8-bit</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Subnet</a:t>
            </a:r>
            <a:br>
              <a:rPr lang="en-US" altLang="zh-TW" sz="1350">
                <a:latin typeface="Helvetica" panose="020B0604020202020204" pitchFamily="34" charset="0"/>
                <a:ea typeface="新細明體" charset="-120"/>
              </a:rPr>
            </a:br>
            <a:r>
              <a:rPr lang="en-US" altLang="zh-TW" sz="1350">
                <a:latin typeface="Helvetica" panose="020B0604020202020204" pitchFamily="34" charset="0"/>
                <a:ea typeface="新細明體" charset="-120"/>
              </a:rPr>
              <a:t>Mask</a:t>
            </a:r>
          </a:p>
        </p:txBody>
      </p:sp>
      <p:sp>
        <p:nvSpPr>
          <p:cNvPr id="679957" name="Rectangle 21"/>
          <p:cNvSpPr>
            <a:spLocks noChangeArrowheads="1"/>
          </p:cNvSpPr>
          <p:nvPr/>
        </p:nvSpPr>
        <p:spPr bwMode="auto">
          <a:xfrm>
            <a:off x="3332560" y="852293"/>
            <a:ext cx="832247" cy="28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Network</a:t>
            </a:r>
          </a:p>
        </p:txBody>
      </p:sp>
      <p:sp>
        <p:nvSpPr>
          <p:cNvPr id="679958" name="Rectangle 22"/>
          <p:cNvSpPr>
            <a:spLocks noChangeArrowheads="1"/>
          </p:cNvSpPr>
          <p:nvPr/>
        </p:nvSpPr>
        <p:spPr bwMode="auto">
          <a:xfrm>
            <a:off x="5987655" y="852293"/>
            <a:ext cx="535781" cy="28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Host</a:t>
            </a:r>
          </a:p>
        </p:txBody>
      </p:sp>
      <p:sp>
        <p:nvSpPr>
          <p:cNvPr id="679960" name="Line 24"/>
          <p:cNvSpPr>
            <a:spLocks noChangeShapeType="1"/>
          </p:cNvSpPr>
          <p:nvPr/>
        </p:nvSpPr>
        <p:spPr bwMode="auto">
          <a:xfrm>
            <a:off x="2574131" y="1110659"/>
            <a:ext cx="2444354"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solidFill>
                <a:schemeClr val="bg1"/>
              </a:solidFill>
            </a:endParaRPr>
          </a:p>
        </p:txBody>
      </p:sp>
      <p:sp>
        <p:nvSpPr>
          <p:cNvPr id="679961" name="Line 25"/>
          <p:cNvSpPr>
            <a:spLocks noChangeShapeType="1"/>
          </p:cNvSpPr>
          <p:nvPr/>
        </p:nvSpPr>
        <p:spPr bwMode="auto">
          <a:xfrm>
            <a:off x="5018485" y="1110659"/>
            <a:ext cx="2443163"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solidFill>
                <a:schemeClr val="bg1"/>
              </a:solidFill>
            </a:endParaRPr>
          </a:p>
        </p:txBody>
      </p:sp>
      <p:sp>
        <p:nvSpPr>
          <p:cNvPr id="679962" name="Rectangle 26"/>
          <p:cNvSpPr>
            <a:spLocks noChangeArrowheads="1"/>
          </p:cNvSpPr>
          <p:nvPr/>
        </p:nvSpPr>
        <p:spPr bwMode="auto">
          <a:xfrm>
            <a:off x="3332560" y="1789316"/>
            <a:ext cx="832247" cy="28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Network</a:t>
            </a:r>
          </a:p>
        </p:txBody>
      </p:sp>
      <p:sp>
        <p:nvSpPr>
          <p:cNvPr id="679963" name="Rectangle 27"/>
          <p:cNvSpPr>
            <a:spLocks noChangeArrowheads="1"/>
          </p:cNvSpPr>
          <p:nvPr/>
        </p:nvSpPr>
        <p:spPr bwMode="auto">
          <a:xfrm>
            <a:off x="5987655" y="1789316"/>
            <a:ext cx="535781" cy="28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Host</a:t>
            </a:r>
          </a:p>
        </p:txBody>
      </p:sp>
      <p:sp>
        <p:nvSpPr>
          <p:cNvPr id="679964" name="Line 28"/>
          <p:cNvSpPr>
            <a:spLocks noChangeShapeType="1"/>
          </p:cNvSpPr>
          <p:nvPr/>
        </p:nvSpPr>
        <p:spPr bwMode="auto">
          <a:xfrm>
            <a:off x="2574131" y="2047681"/>
            <a:ext cx="2444354"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p>
        </p:txBody>
      </p:sp>
      <p:sp>
        <p:nvSpPr>
          <p:cNvPr id="679965" name="Line 29"/>
          <p:cNvSpPr>
            <a:spLocks noChangeShapeType="1"/>
          </p:cNvSpPr>
          <p:nvPr/>
        </p:nvSpPr>
        <p:spPr bwMode="auto">
          <a:xfrm>
            <a:off x="5018485" y="2047681"/>
            <a:ext cx="2443163"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p>
        </p:txBody>
      </p:sp>
      <p:sp>
        <p:nvSpPr>
          <p:cNvPr id="679966" name="Rectangle 30"/>
          <p:cNvSpPr>
            <a:spLocks noChangeArrowheads="1"/>
          </p:cNvSpPr>
          <p:nvPr/>
        </p:nvSpPr>
        <p:spPr bwMode="auto">
          <a:xfrm>
            <a:off x="3332560" y="3208541"/>
            <a:ext cx="832247" cy="28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Network</a:t>
            </a:r>
          </a:p>
        </p:txBody>
      </p:sp>
      <p:sp>
        <p:nvSpPr>
          <p:cNvPr id="679967" name="Rectangle 31"/>
          <p:cNvSpPr>
            <a:spLocks noChangeArrowheads="1"/>
          </p:cNvSpPr>
          <p:nvPr/>
        </p:nvSpPr>
        <p:spPr bwMode="auto">
          <a:xfrm>
            <a:off x="5244703" y="3208541"/>
            <a:ext cx="736997" cy="28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Subnet</a:t>
            </a:r>
          </a:p>
        </p:txBody>
      </p:sp>
      <p:sp>
        <p:nvSpPr>
          <p:cNvPr id="679968" name="Line 32"/>
          <p:cNvSpPr>
            <a:spLocks noChangeShapeType="1"/>
          </p:cNvSpPr>
          <p:nvPr/>
        </p:nvSpPr>
        <p:spPr bwMode="auto">
          <a:xfrm>
            <a:off x="2574131" y="3466906"/>
            <a:ext cx="2444354"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p>
        </p:txBody>
      </p:sp>
      <p:sp>
        <p:nvSpPr>
          <p:cNvPr id="679969" name="Line 33"/>
          <p:cNvSpPr>
            <a:spLocks noChangeShapeType="1"/>
          </p:cNvSpPr>
          <p:nvPr/>
        </p:nvSpPr>
        <p:spPr bwMode="auto">
          <a:xfrm>
            <a:off x="5018486" y="3466906"/>
            <a:ext cx="1221581" cy="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p>
        </p:txBody>
      </p:sp>
      <p:sp>
        <p:nvSpPr>
          <p:cNvPr id="679970" name="Rectangle 34"/>
          <p:cNvSpPr>
            <a:spLocks noChangeArrowheads="1"/>
          </p:cNvSpPr>
          <p:nvPr/>
        </p:nvSpPr>
        <p:spPr bwMode="auto">
          <a:xfrm>
            <a:off x="6566299" y="3208541"/>
            <a:ext cx="535781" cy="28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TW" sz="1350">
                <a:latin typeface="Helvetica" panose="020B0604020202020204" pitchFamily="34" charset="0"/>
                <a:ea typeface="新細明體" charset="-120"/>
              </a:rPr>
              <a:t>Host</a:t>
            </a:r>
          </a:p>
        </p:txBody>
      </p:sp>
      <p:sp>
        <p:nvSpPr>
          <p:cNvPr id="679971" name="Line 35"/>
          <p:cNvSpPr>
            <a:spLocks noChangeShapeType="1"/>
          </p:cNvSpPr>
          <p:nvPr/>
        </p:nvSpPr>
        <p:spPr bwMode="auto">
          <a:xfrm flipH="1">
            <a:off x="6240067" y="3466906"/>
            <a:ext cx="1221581"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36838" tIns="518431" rIns="1036838" bIns="518431" anchor="ctr"/>
          <a:lstStyle/>
          <a:p>
            <a:endParaRPr lang="en-US" sz="1050"/>
          </a:p>
        </p:txBody>
      </p:sp>
      <p:sp>
        <p:nvSpPr>
          <p:cNvPr id="679973" name="Text Box 37"/>
          <p:cNvSpPr txBox="1">
            <a:spLocks noChangeArrowheads="1"/>
          </p:cNvSpPr>
          <p:nvPr/>
        </p:nvSpPr>
        <p:spPr bwMode="auto">
          <a:xfrm>
            <a:off x="2524125" y="2907751"/>
            <a:ext cx="5133975"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l">
              <a:spcBef>
                <a:spcPct val="50000"/>
              </a:spcBef>
            </a:pPr>
            <a:r>
              <a:rPr lang="en-US" altLang="zh-TW" sz="1050" dirty="0">
                <a:ea typeface="新細明體" charset="-120"/>
              </a:rPr>
              <a:t>Also written as “</a:t>
            </a:r>
            <a:r>
              <a:rPr lang="en-US" altLang="zh-TW" sz="1050" dirty="0">
                <a:solidFill>
                  <a:schemeClr val="accent2"/>
                </a:solidFill>
                <a:ea typeface="新細明體" charset="-120"/>
              </a:rPr>
              <a:t>/16</a:t>
            </a:r>
            <a:r>
              <a:rPr lang="en-US" altLang="zh-TW" sz="1050" dirty="0">
                <a:ea typeface="新細明體" charset="-120"/>
              </a:rPr>
              <a:t>” where 16 represents the number of 1s in the mask.</a:t>
            </a:r>
          </a:p>
        </p:txBody>
      </p:sp>
      <p:sp>
        <p:nvSpPr>
          <p:cNvPr id="679974" name="Text Box 38"/>
          <p:cNvSpPr txBox="1">
            <a:spLocks noChangeArrowheads="1"/>
          </p:cNvSpPr>
          <p:nvPr/>
        </p:nvSpPr>
        <p:spPr bwMode="auto">
          <a:xfrm>
            <a:off x="2539603" y="4222457"/>
            <a:ext cx="5118497"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l">
              <a:spcBef>
                <a:spcPct val="50000"/>
              </a:spcBef>
            </a:pPr>
            <a:r>
              <a:rPr lang="en-US" altLang="zh-TW" sz="1050" dirty="0">
                <a:ea typeface="新細明體" charset="-120"/>
              </a:rPr>
              <a:t>Also written as “</a:t>
            </a:r>
            <a:r>
              <a:rPr lang="en-US" altLang="zh-TW" sz="1050" dirty="0">
                <a:solidFill>
                  <a:schemeClr val="accent2"/>
                </a:solidFill>
                <a:ea typeface="新細明體" charset="-120"/>
              </a:rPr>
              <a:t>/24</a:t>
            </a:r>
            <a:r>
              <a:rPr lang="en-US" altLang="zh-TW" sz="1050" dirty="0">
                <a:ea typeface="新細明體" charset="-120"/>
              </a:rPr>
              <a:t>” where 24 represents the number of 1s in the mask.</a:t>
            </a:r>
          </a:p>
          <a:p>
            <a:pPr algn="l">
              <a:spcBef>
                <a:spcPct val="50000"/>
              </a:spcBef>
            </a:pPr>
            <a:endParaRPr lang="zh-TW" altLang="en-US" sz="1050" dirty="0">
              <a:ea typeface="新細明體" charset="-120"/>
            </a:endParaRPr>
          </a:p>
        </p:txBody>
      </p:sp>
      <p:sp>
        <p:nvSpPr>
          <p:cNvPr id="679977" name="Rectangle 41"/>
          <p:cNvSpPr>
            <a:spLocks noChangeArrowheads="1"/>
          </p:cNvSpPr>
          <p:nvPr/>
        </p:nvSpPr>
        <p:spPr bwMode="auto">
          <a:xfrm>
            <a:off x="2665811" y="2360815"/>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1350" dirty="0">
                <a:solidFill>
                  <a:schemeClr val="bg1"/>
                </a:solidFill>
                <a:latin typeface="Helvetica" panose="020B0604020202020204" pitchFamily="34" charset="0"/>
                <a:ea typeface="新細明體" charset="-120"/>
              </a:rPr>
              <a:t> </a:t>
            </a:r>
            <a:r>
              <a:rPr lang="en-US" altLang="zh-TW" sz="1350" dirty="0">
                <a:solidFill>
                  <a:schemeClr val="bg1"/>
                </a:solidFill>
                <a:latin typeface="Helvetica" panose="020B0604020202020204" pitchFamily="34" charset="0"/>
                <a:ea typeface="新細明體" charset="-120"/>
              </a:rPr>
              <a:t>11111111</a:t>
            </a:r>
          </a:p>
        </p:txBody>
      </p:sp>
      <p:sp>
        <p:nvSpPr>
          <p:cNvPr id="679978" name="Rectangle 42"/>
          <p:cNvSpPr>
            <a:spLocks noChangeArrowheads="1"/>
          </p:cNvSpPr>
          <p:nvPr/>
        </p:nvSpPr>
        <p:spPr bwMode="auto">
          <a:xfrm>
            <a:off x="3923111" y="2360815"/>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zh-TW" altLang="en-US" sz="1350">
                <a:solidFill>
                  <a:schemeClr val="bg1"/>
                </a:solidFill>
                <a:latin typeface="Helvetica" panose="020B0604020202020204" pitchFamily="34" charset="0"/>
                <a:ea typeface="新細明體" charset="-120"/>
              </a:rPr>
              <a:t> </a:t>
            </a:r>
            <a:r>
              <a:rPr lang="en-US" altLang="zh-TW" sz="1350">
                <a:solidFill>
                  <a:schemeClr val="bg1"/>
                </a:solidFill>
                <a:latin typeface="Helvetica" panose="020B0604020202020204" pitchFamily="34" charset="0"/>
                <a:ea typeface="新細明體" charset="-120"/>
              </a:rPr>
              <a:t>11111111</a:t>
            </a:r>
          </a:p>
        </p:txBody>
      </p:sp>
      <p:sp>
        <p:nvSpPr>
          <p:cNvPr id="679979" name="Rectangle 43"/>
          <p:cNvSpPr>
            <a:spLocks noChangeArrowheads="1"/>
          </p:cNvSpPr>
          <p:nvPr/>
        </p:nvSpPr>
        <p:spPr bwMode="auto">
          <a:xfrm>
            <a:off x="5200650" y="2360815"/>
            <a:ext cx="1391841"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1350">
                <a:solidFill>
                  <a:schemeClr val="bg1"/>
                </a:solidFill>
                <a:latin typeface="Helvetica" panose="020B0604020202020204" pitchFamily="34" charset="0"/>
                <a:ea typeface="新細明體" charset="-120"/>
              </a:rPr>
              <a:t>00000000</a:t>
            </a:r>
          </a:p>
        </p:txBody>
      </p:sp>
      <p:sp>
        <p:nvSpPr>
          <p:cNvPr id="679980" name="Rectangle 44"/>
          <p:cNvSpPr>
            <a:spLocks noChangeArrowheads="1"/>
          </p:cNvSpPr>
          <p:nvPr/>
        </p:nvSpPr>
        <p:spPr bwMode="auto">
          <a:xfrm>
            <a:off x="6437711" y="2360815"/>
            <a:ext cx="13918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659" tIns="51935" rIns="36659" bIns="51935"/>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3628"/>
              </a:lnSpc>
            </a:pPr>
            <a:r>
              <a:rPr lang="en-US" altLang="zh-TW" sz="1350">
                <a:solidFill>
                  <a:schemeClr val="bg1"/>
                </a:solidFill>
                <a:latin typeface="Helvetica" panose="020B0604020202020204" pitchFamily="34" charset="0"/>
                <a:ea typeface="新細明體" charset="-120"/>
              </a:rPr>
              <a:t>00000000</a:t>
            </a:r>
          </a:p>
        </p:txBody>
      </p:sp>
      <p:sp>
        <p:nvSpPr>
          <p:cNvPr id="2" name="Rectangle 1"/>
          <p:cNvSpPr/>
          <p:nvPr/>
        </p:nvSpPr>
        <p:spPr>
          <a:xfrm>
            <a:off x="3748683" y="403112"/>
            <a:ext cx="1608133"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Subnet Mask</a:t>
            </a:r>
            <a:endParaRPr lang="en-US" sz="1800" b="1" dirty="0">
              <a:solidFill>
                <a:srgbClr val="002060"/>
              </a:solidFill>
              <a:effectLst>
                <a:outerShdw blurRad="38100" dist="38100" dir="2700000" algn="tl">
                  <a:srgbClr val="000000">
                    <a:alpha val="43137"/>
                  </a:srgbClr>
                </a:outerShdw>
              </a:effectLst>
            </a:endParaRPr>
          </a:p>
        </p:txBody>
      </p:sp>
      <p:sp>
        <p:nvSpPr>
          <p:cNvPr id="40"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9346853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963" r="50648" b="11481"/>
          <a:stretch/>
        </p:blipFill>
        <p:spPr>
          <a:xfrm>
            <a:off x="2590800" y="742950"/>
            <a:ext cx="1752600" cy="3886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32"/>
            <a:ext cx="1725358" cy="1785746"/>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1498" t="12963" r="-850" b="11481"/>
          <a:stretch/>
        </p:blipFill>
        <p:spPr>
          <a:xfrm>
            <a:off x="4534412" y="742950"/>
            <a:ext cx="1752600" cy="3886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5963" y="209550"/>
            <a:ext cx="2224637" cy="1334782"/>
          </a:xfrm>
          <a:prstGeom prst="rect">
            <a:avLst/>
          </a:prstGeom>
        </p:spPr>
      </p:pic>
      <p:sp>
        <p:nvSpPr>
          <p:cNvPr id="7" name="Rectangle 6"/>
          <p:cNvSpPr/>
          <p:nvPr/>
        </p:nvSpPr>
        <p:spPr>
          <a:xfrm>
            <a:off x="2895600" y="361950"/>
            <a:ext cx="3252814" cy="307777"/>
          </a:xfrm>
          <a:prstGeom prst="rect">
            <a:avLst/>
          </a:prstGeom>
        </p:spPr>
        <p:txBody>
          <a:bodyPr wrap="none">
            <a:spAutoFit/>
          </a:bodyPr>
          <a:lstStyle/>
          <a:p>
            <a:r>
              <a:rPr lang="en-US" b="1" dirty="0"/>
              <a:t>Peer to Peer VS Client-Server Model</a:t>
            </a:r>
            <a:endParaRPr lang="en-IN" b="1" dirty="0"/>
          </a:p>
        </p:txBody>
      </p:sp>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6219424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78" name="Rectangle 46"/>
          <p:cNvSpPr>
            <a:spLocks noChangeArrowheads="1"/>
          </p:cNvSpPr>
          <p:nvPr/>
        </p:nvSpPr>
        <p:spPr bwMode="auto">
          <a:xfrm>
            <a:off x="4337577" y="3313661"/>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latin typeface="Helvetica" panose="020B0604020202020204" pitchFamily="34" charset="0"/>
              <a:ea typeface="新細明體" charset="-120"/>
            </a:endParaRPr>
          </a:p>
        </p:txBody>
      </p:sp>
      <p:sp>
        <p:nvSpPr>
          <p:cNvPr id="684039" name="Rectangle 7"/>
          <p:cNvSpPr>
            <a:spLocks noChangeArrowheads="1"/>
          </p:cNvSpPr>
          <p:nvPr/>
        </p:nvSpPr>
        <p:spPr bwMode="auto">
          <a:xfrm>
            <a:off x="4707861" y="3374384"/>
            <a:ext cx="557213"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16</a:t>
            </a:r>
          </a:p>
        </p:txBody>
      </p:sp>
      <p:sp>
        <p:nvSpPr>
          <p:cNvPr id="684074" name="Rectangle 42"/>
          <p:cNvSpPr>
            <a:spLocks noChangeArrowheads="1"/>
          </p:cNvSpPr>
          <p:nvPr/>
        </p:nvSpPr>
        <p:spPr bwMode="auto">
          <a:xfrm>
            <a:off x="3251727" y="3313661"/>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latin typeface="Helvetica" panose="020B0604020202020204" pitchFamily="34" charset="0"/>
              <a:ea typeface="新細明體" charset="-120"/>
            </a:endParaRPr>
          </a:p>
        </p:txBody>
      </p:sp>
      <p:sp>
        <p:nvSpPr>
          <p:cNvPr id="684079" name="Rectangle 47"/>
          <p:cNvSpPr>
            <a:spLocks noChangeArrowheads="1"/>
          </p:cNvSpPr>
          <p:nvPr/>
        </p:nvSpPr>
        <p:spPr bwMode="auto">
          <a:xfrm>
            <a:off x="5436525" y="3313661"/>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latin typeface="Helvetica" panose="020B0604020202020204" pitchFamily="34" charset="0"/>
              <a:ea typeface="新細明體" charset="-120"/>
            </a:endParaRPr>
          </a:p>
        </p:txBody>
      </p:sp>
      <p:sp>
        <p:nvSpPr>
          <p:cNvPr id="684080" name="Rectangle 48"/>
          <p:cNvSpPr>
            <a:spLocks noChangeArrowheads="1"/>
          </p:cNvSpPr>
          <p:nvPr/>
        </p:nvSpPr>
        <p:spPr bwMode="auto">
          <a:xfrm>
            <a:off x="6522375" y="3313661"/>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latin typeface="Helvetica" panose="020B0604020202020204" pitchFamily="34" charset="0"/>
              <a:ea typeface="新細明體" charset="-120"/>
            </a:endParaRPr>
          </a:p>
        </p:txBody>
      </p:sp>
      <p:sp>
        <p:nvSpPr>
          <p:cNvPr id="684034" name="Rectangle 2"/>
          <p:cNvSpPr>
            <a:spLocks noChangeArrowheads="1"/>
          </p:cNvSpPr>
          <p:nvPr/>
        </p:nvSpPr>
        <p:spPr bwMode="auto">
          <a:xfrm>
            <a:off x="3805368" y="1300314"/>
            <a:ext cx="136088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Network</a:t>
            </a:r>
          </a:p>
        </p:txBody>
      </p:sp>
      <p:sp>
        <p:nvSpPr>
          <p:cNvPr id="684035" name="Rectangle 3"/>
          <p:cNvSpPr>
            <a:spLocks noChangeArrowheads="1"/>
          </p:cNvSpPr>
          <p:nvPr/>
        </p:nvSpPr>
        <p:spPr bwMode="auto">
          <a:xfrm>
            <a:off x="6077080" y="1321745"/>
            <a:ext cx="9001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Host</a:t>
            </a:r>
          </a:p>
        </p:txBody>
      </p:sp>
      <p:sp>
        <p:nvSpPr>
          <p:cNvPr id="684038" name="Rectangle 6"/>
          <p:cNvSpPr>
            <a:spLocks noChangeArrowheads="1"/>
          </p:cNvSpPr>
          <p:nvPr/>
        </p:nvSpPr>
        <p:spPr bwMode="auto">
          <a:xfrm>
            <a:off x="3550573" y="3374384"/>
            <a:ext cx="557213"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172</a:t>
            </a:r>
          </a:p>
        </p:txBody>
      </p:sp>
      <p:sp>
        <p:nvSpPr>
          <p:cNvPr id="684040" name="Rectangle 8"/>
          <p:cNvSpPr>
            <a:spLocks noChangeArrowheads="1"/>
          </p:cNvSpPr>
          <p:nvPr/>
        </p:nvSpPr>
        <p:spPr bwMode="auto">
          <a:xfrm>
            <a:off x="5950874" y="3374384"/>
            <a:ext cx="342900"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0</a:t>
            </a:r>
          </a:p>
        </p:txBody>
      </p:sp>
      <p:sp>
        <p:nvSpPr>
          <p:cNvPr id="684041" name="Rectangle 9"/>
          <p:cNvSpPr>
            <a:spLocks noChangeArrowheads="1"/>
          </p:cNvSpPr>
          <p:nvPr/>
        </p:nvSpPr>
        <p:spPr bwMode="auto">
          <a:xfrm>
            <a:off x="6979574" y="3374384"/>
            <a:ext cx="342900"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0</a:t>
            </a:r>
          </a:p>
        </p:txBody>
      </p:sp>
      <p:sp>
        <p:nvSpPr>
          <p:cNvPr id="684043" name="Line 11"/>
          <p:cNvSpPr>
            <a:spLocks noChangeShapeType="1"/>
          </p:cNvSpPr>
          <p:nvPr/>
        </p:nvSpPr>
        <p:spPr bwMode="auto">
          <a:xfrm>
            <a:off x="3300542" y="2745733"/>
            <a:ext cx="4243388"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4045" name="Line 13"/>
          <p:cNvSpPr>
            <a:spLocks noChangeShapeType="1"/>
          </p:cNvSpPr>
          <p:nvPr/>
        </p:nvSpPr>
        <p:spPr bwMode="auto">
          <a:xfrm>
            <a:off x="6522374" y="1706318"/>
            <a:ext cx="0" cy="1435894"/>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4050" name="Rectangle 18"/>
          <p:cNvSpPr>
            <a:spLocks noChangeArrowheads="1"/>
          </p:cNvSpPr>
          <p:nvPr/>
        </p:nvSpPr>
        <p:spPr bwMode="auto">
          <a:xfrm>
            <a:off x="3225535" y="2027787"/>
            <a:ext cx="964406" cy="28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10101100</a:t>
            </a:r>
          </a:p>
        </p:txBody>
      </p:sp>
      <p:sp>
        <p:nvSpPr>
          <p:cNvPr id="684051" name="Rectangle 19"/>
          <p:cNvSpPr>
            <a:spLocks noChangeArrowheads="1"/>
          </p:cNvSpPr>
          <p:nvPr/>
        </p:nvSpPr>
        <p:spPr bwMode="auto">
          <a:xfrm>
            <a:off x="3225535" y="2413549"/>
            <a:ext cx="96440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dirty="0">
                <a:latin typeface="Helvetica" panose="020B0604020202020204" pitchFamily="34" charset="0"/>
                <a:ea typeface="新細明體" charset="-120"/>
              </a:rPr>
              <a:t>11111111</a:t>
            </a:r>
          </a:p>
        </p:txBody>
      </p:sp>
      <p:sp>
        <p:nvSpPr>
          <p:cNvPr id="684052" name="Rectangle 20"/>
          <p:cNvSpPr>
            <a:spLocks noChangeArrowheads="1"/>
          </p:cNvSpPr>
          <p:nvPr/>
        </p:nvSpPr>
        <p:spPr bwMode="auto">
          <a:xfrm>
            <a:off x="3236249" y="2852890"/>
            <a:ext cx="942975" cy="31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10101100</a:t>
            </a:r>
          </a:p>
        </p:txBody>
      </p:sp>
      <p:sp>
        <p:nvSpPr>
          <p:cNvPr id="684053" name="Rectangle 21"/>
          <p:cNvSpPr>
            <a:spLocks noChangeArrowheads="1"/>
          </p:cNvSpPr>
          <p:nvPr/>
        </p:nvSpPr>
        <p:spPr bwMode="auto">
          <a:xfrm>
            <a:off x="4361391" y="2027787"/>
            <a:ext cx="953690" cy="28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a:latin typeface="Helvetica" panose="020B0604020202020204" pitchFamily="34" charset="0"/>
                <a:ea typeface="新細明體" charset="-120"/>
              </a:rPr>
              <a:t>00010000</a:t>
            </a:r>
          </a:p>
        </p:txBody>
      </p:sp>
      <p:sp>
        <p:nvSpPr>
          <p:cNvPr id="684054" name="Rectangle 22"/>
          <p:cNvSpPr>
            <a:spLocks noChangeArrowheads="1"/>
          </p:cNvSpPr>
          <p:nvPr/>
        </p:nvSpPr>
        <p:spPr bwMode="auto">
          <a:xfrm>
            <a:off x="4361391" y="2413549"/>
            <a:ext cx="96440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a:latin typeface="Helvetica" panose="020B0604020202020204" pitchFamily="34" charset="0"/>
                <a:ea typeface="新細明體" charset="-120"/>
              </a:rPr>
              <a:t>11111111</a:t>
            </a:r>
          </a:p>
        </p:txBody>
      </p:sp>
      <p:sp>
        <p:nvSpPr>
          <p:cNvPr id="684055" name="Rectangle 23"/>
          <p:cNvSpPr>
            <a:spLocks noChangeArrowheads="1"/>
          </p:cNvSpPr>
          <p:nvPr/>
        </p:nvSpPr>
        <p:spPr bwMode="auto">
          <a:xfrm>
            <a:off x="4361391" y="2852890"/>
            <a:ext cx="953690" cy="31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00010000</a:t>
            </a:r>
          </a:p>
        </p:txBody>
      </p:sp>
      <p:sp>
        <p:nvSpPr>
          <p:cNvPr id="684056" name="Rectangle 24"/>
          <p:cNvSpPr>
            <a:spLocks noChangeArrowheads="1"/>
          </p:cNvSpPr>
          <p:nvPr/>
        </p:nvSpPr>
        <p:spPr bwMode="auto">
          <a:xfrm>
            <a:off x="5391281" y="2425456"/>
            <a:ext cx="1050131"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dirty="0">
                <a:latin typeface="Helvetica" panose="020B0604020202020204" pitchFamily="34" charset="0"/>
                <a:ea typeface="新細明體" charset="-120"/>
              </a:rPr>
              <a:t>00000000</a:t>
            </a:r>
          </a:p>
        </p:txBody>
      </p:sp>
      <p:sp>
        <p:nvSpPr>
          <p:cNvPr id="684057" name="Rectangle 25"/>
          <p:cNvSpPr>
            <a:spLocks noChangeArrowheads="1"/>
          </p:cNvSpPr>
          <p:nvPr/>
        </p:nvSpPr>
        <p:spPr bwMode="auto">
          <a:xfrm>
            <a:off x="5401997" y="2811217"/>
            <a:ext cx="1039415" cy="39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dirty="0">
                <a:latin typeface="Helvetica" panose="020B0604020202020204" pitchFamily="34" charset="0"/>
                <a:ea typeface="新細明體" charset="-120"/>
              </a:rPr>
              <a:t>00000000</a:t>
            </a:r>
          </a:p>
        </p:txBody>
      </p:sp>
      <p:sp>
        <p:nvSpPr>
          <p:cNvPr id="684058" name="Rectangle 26"/>
          <p:cNvSpPr>
            <a:spLocks noChangeArrowheads="1"/>
          </p:cNvSpPr>
          <p:nvPr/>
        </p:nvSpPr>
        <p:spPr bwMode="auto">
          <a:xfrm>
            <a:off x="6452127" y="2028976"/>
            <a:ext cx="1028700"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10100000</a:t>
            </a:r>
          </a:p>
        </p:txBody>
      </p:sp>
      <p:sp>
        <p:nvSpPr>
          <p:cNvPr id="684059" name="Rectangle 27"/>
          <p:cNvSpPr>
            <a:spLocks noChangeArrowheads="1"/>
          </p:cNvSpPr>
          <p:nvPr/>
        </p:nvSpPr>
        <p:spPr bwMode="auto">
          <a:xfrm>
            <a:off x="6441412" y="2414740"/>
            <a:ext cx="1060847"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a:latin typeface="Helvetica" panose="020B0604020202020204" pitchFamily="34" charset="0"/>
                <a:ea typeface="新細明體" charset="-120"/>
              </a:rPr>
              <a:t>00000000</a:t>
            </a:r>
          </a:p>
        </p:txBody>
      </p:sp>
      <p:sp>
        <p:nvSpPr>
          <p:cNvPr id="684060" name="Rectangle 28"/>
          <p:cNvSpPr>
            <a:spLocks noChangeArrowheads="1"/>
          </p:cNvSpPr>
          <p:nvPr/>
        </p:nvSpPr>
        <p:spPr bwMode="auto">
          <a:xfrm>
            <a:off x="6452128" y="2811217"/>
            <a:ext cx="1039415" cy="39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00000000</a:t>
            </a:r>
          </a:p>
        </p:txBody>
      </p:sp>
      <p:sp>
        <p:nvSpPr>
          <p:cNvPr id="684062" name="Rectangle 30"/>
          <p:cNvSpPr>
            <a:spLocks noChangeArrowheads="1"/>
          </p:cNvSpPr>
          <p:nvPr/>
        </p:nvSpPr>
        <p:spPr bwMode="auto">
          <a:xfrm>
            <a:off x="5412712" y="2027787"/>
            <a:ext cx="1007269"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00000010</a:t>
            </a:r>
          </a:p>
        </p:txBody>
      </p:sp>
      <p:sp>
        <p:nvSpPr>
          <p:cNvPr id="684071" name="Line 39"/>
          <p:cNvSpPr>
            <a:spLocks noChangeShapeType="1"/>
          </p:cNvSpPr>
          <p:nvPr/>
        </p:nvSpPr>
        <p:spPr bwMode="auto">
          <a:xfrm>
            <a:off x="3321973" y="1713461"/>
            <a:ext cx="4243388"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4072" name="Line 40"/>
          <p:cNvSpPr>
            <a:spLocks noChangeShapeType="1"/>
          </p:cNvSpPr>
          <p:nvPr/>
        </p:nvSpPr>
        <p:spPr bwMode="auto">
          <a:xfrm>
            <a:off x="4350674" y="1713462"/>
            <a:ext cx="0" cy="1435894"/>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4070" name="Line 38"/>
          <p:cNvSpPr>
            <a:spLocks noChangeShapeType="1"/>
          </p:cNvSpPr>
          <p:nvPr/>
        </p:nvSpPr>
        <p:spPr bwMode="auto">
          <a:xfrm>
            <a:off x="5436524" y="1384848"/>
            <a:ext cx="0" cy="177165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4081" name="Rectangle 49"/>
          <p:cNvSpPr>
            <a:spLocks noChangeArrowheads="1"/>
          </p:cNvSpPr>
          <p:nvPr/>
        </p:nvSpPr>
        <p:spPr bwMode="auto">
          <a:xfrm>
            <a:off x="1822977" y="2007547"/>
            <a:ext cx="1213247" cy="277415"/>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dirty="0">
                <a:solidFill>
                  <a:schemeClr val="bg1"/>
                </a:solidFill>
                <a:latin typeface="Helvetica" panose="020B0604020202020204" pitchFamily="34" charset="0"/>
                <a:ea typeface="新細明體" charset="-120"/>
              </a:rPr>
              <a:t>172.16.2.160</a:t>
            </a:r>
          </a:p>
        </p:txBody>
      </p:sp>
      <p:sp>
        <p:nvSpPr>
          <p:cNvPr id="684082" name="Rectangle 50"/>
          <p:cNvSpPr>
            <a:spLocks noChangeArrowheads="1"/>
          </p:cNvSpPr>
          <p:nvPr/>
        </p:nvSpPr>
        <p:spPr bwMode="auto">
          <a:xfrm>
            <a:off x="1778925" y="2456411"/>
            <a:ext cx="1307306" cy="2286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519"/>
              </a:lnSpc>
            </a:pPr>
            <a:r>
              <a:rPr lang="zh-TW" altLang="en-US" sz="1500">
                <a:solidFill>
                  <a:schemeClr val="bg1"/>
                </a:solidFill>
                <a:latin typeface="Helvetica" panose="020B0604020202020204" pitchFamily="34" charset="0"/>
                <a:ea typeface="新細明體" charset="-120"/>
              </a:rPr>
              <a:t>  </a:t>
            </a:r>
            <a:r>
              <a:rPr lang="en-US" altLang="zh-TW" sz="1500">
                <a:solidFill>
                  <a:schemeClr val="bg1"/>
                </a:solidFill>
                <a:latin typeface="Helvetica" panose="020B0604020202020204" pitchFamily="34" charset="0"/>
                <a:ea typeface="新細明體" charset="-120"/>
              </a:rPr>
              <a:t>255.255.0.0</a:t>
            </a:r>
          </a:p>
        </p:txBody>
      </p:sp>
      <p:sp>
        <p:nvSpPr>
          <p:cNvPr id="684083" name="Rectangle 51"/>
          <p:cNvSpPr>
            <a:spLocks noChangeArrowheads="1"/>
          </p:cNvSpPr>
          <p:nvPr/>
        </p:nvSpPr>
        <p:spPr bwMode="auto">
          <a:xfrm>
            <a:off x="1836075" y="3185073"/>
            <a:ext cx="136088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dirty="0">
                <a:latin typeface="Helvetica" panose="020B0604020202020204" pitchFamily="34" charset="0"/>
                <a:ea typeface="新細明體" charset="-120"/>
              </a:rPr>
              <a:t>Network</a:t>
            </a:r>
            <a:br>
              <a:rPr lang="en-US" altLang="zh-TW" sz="2025" dirty="0">
                <a:latin typeface="Helvetica" panose="020B0604020202020204" pitchFamily="34" charset="0"/>
                <a:ea typeface="新細明體" charset="-120"/>
              </a:rPr>
            </a:br>
            <a:r>
              <a:rPr lang="en-US" altLang="zh-TW" sz="2025" dirty="0">
                <a:latin typeface="Helvetica" panose="020B0604020202020204" pitchFamily="34" charset="0"/>
                <a:ea typeface="新細明體" charset="-120"/>
              </a:rPr>
              <a:t>Number</a:t>
            </a:r>
          </a:p>
        </p:txBody>
      </p:sp>
      <p:sp>
        <p:nvSpPr>
          <p:cNvPr id="4" name="Rectangle 3"/>
          <p:cNvSpPr/>
          <p:nvPr/>
        </p:nvSpPr>
        <p:spPr>
          <a:xfrm>
            <a:off x="3104428" y="616538"/>
            <a:ext cx="3467616"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Subnet Mask without Subnets</a:t>
            </a:r>
            <a:endParaRPr lang="en-US" sz="1800" b="1" dirty="0">
              <a:solidFill>
                <a:srgbClr val="002060"/>
              </a:solidFill>
              <a:effectLst>
                <a:outerShdw blurRad="38100" dist="38100" dir="2700000" algn="tl">
                  <a:srgbClr val="000000">
                    <a:alpha val="43137"/>
                  </a:srgbClr>
                </a:outerShdw>
              </a:effectLst>
            </a:endParaRPr>
          </a:p>
        </p:txBody>
      </p:sp>
      <p:sp>
        <p:nvSpPr>
          <p:cNvPr id="3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6125796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7" name="Rectangle 37"/>
          <p:cNvSpPr>
            <a:spLocks noChangeArrowheads="1"/>
          </p:cNvSpPr>
          <p:nvPr/>
        </p:nvSpPr>
        <p:spPr bwMode="auto">
          <a:xfrm>
            <a:off x="3039753" y="3699035"/>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latin typeface="Helvetica" panose="020B0604020202020204" pitchFamily="34" charset="0"/>
              <a:ea typeface="新細明體" charset="-120"/>
            </a:endParaRPr>
          </a:p>
        </p:txBody>
      </p:sp>
      <p:sp>
        <p:nvSpPr>
          <p:cNvPr id="686115" name="Rectangle 35"/>
          <p:cNvSpPr>
            <a:spLocks noChangeArrowheads="1"/>
          </p:cNvSpPr>
          <p:nvPr/>
        </p:nvSpPr>
        <p:spPr bwMode="auto">
          <a:xfrm>
            <a:off x="4125603" y="3699035"/>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solidFill>
                <a:schemeClr val="bg1"/>
              </a:solidFill>
              <a:latin typeface="Helvetica" panose="020B0604020202020204" pitchFamily="34" charset="0"/>
              <a:ea typeface="新細明體" charset="-120"/>
            </a:endParaRPr>
          </a:p>
        </p:txBody>
      </p:sp>
      <p:sp>
        <p:nvSpPr>
          <p:cNvPr id="686116" name="Rectangle 36"/>
          <p:cNvSpPr>
            <a:spLocks noChangeArrowheads="1"/>
          </p:cNvSpPr>
          <p:nvPr/>
        </p:nvSpPr>
        <p:spPr bwMode="auto">
          <a:xfrm>
            <a:off x="4495887" y="3759758"/>
            <a:ext cx="557213"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16</a:t>
            </a:r>
          </a:p>
        </p:txBody>
      </p:sp>
      <p:sp>
        <p:nvSpPr>
          <p:cNvPr id="686118" name="Rectangle 38"/>
          <p:cNvSpPr>
            <a:spLocks noChangeArrowheads="1"/>
          </p:cNvSpPr>
          <p:nvPr/>
        </p:nvSpPr>
        <p:spPr bwMode="auto">
          <a:xfrm>
            <a:off x="5224551" y="3699035"/>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solidFill>
                <a:schemeClr val="bg1"/>
              </a:solidFill>
              <a:latin typeface="Helvetica" panose="020B0604020202020204" pitchFamily="34" charset="0"/>
              <a:ea typeface="新細明體" charset="-120"/>
            </a:endParaRPr>
          </a:p>
        </p:txBody>
      </p:sp>
      <p:sp>
        <p:nvSpPr>
          <p:cNvPr id="686119" name="Rectangle 39"/>
          <p:cNvSpPr>
            <a:spLocks noChangeArrowheads="1"/>
          </p:cNvSpPr>
          <p:nvPr/>
        </p:nvSpPr>
        <p:spPr bwMode="auto">
          <a:xfrm>
            <a:off x="6310401" y="3699035"/>
            <a:ext cx="1098947" cy="342900"/>
          </a:xfrm>
          <a:prstGeom prst="rect">
            <a:avLst/>
          </a:prstGeom>
          <a:solidFill>
            <a:schemeClr val="folHlink"/>
          </a:solidFill>
          <a:ln w="12700">
            <a:solidFill>
              <a:schemeClr val="tx1"/>
            </a:solidFill>
            <a:miter lim="800000"/>
            <a:headEnd/>
            <a:tailEnd/>
          </a:ln>
          <a:effectLst>
            <a:outerShdw dist="35921" dir="2700000" algn="ctr" rotWithShape="0">
              <a:schemeClr val="bg2"/>
            </a:outerShdw>
          </a:effectLst>
        </p:spPr>
        <p:txBody>
          <a:bodyPr wrap="none" lIns="1036838" tIns="518431" rIns="1036838" bIns="518431" anchor="ctr"/>
          <a:lstStyle>
            <a:lvl1pPr algn="l" defTabSz="1028700">
              <a:defRPr sz="2400">
                <a:solidFill>
                  <a:schemeClr val="tx1"/>
                </a:solidFill>
                <a:latin typeface="Times" panose="02020603050405020304" pitchFamily="18" charset="0"/>
              </a:defRPr>
            </a:lvl1pPr>
            <a:lvl2pPr marL="514350" algn="l" defTabSz="1028700">
              <a:defRPr sz="2400">
                <a:solidFill>
                  <a:schemeClr val="tx1"/>
                </a:solidFill>
                <a:latin typeface="Times" panose="02020603050405020304" pitchFamily="18" charset="0"/>
              </a:defRPr>
            </a:lvl2pPr>
            <a:lvl3pPr marL="1028700" algn="l" defTabSz="1028700">
              <a:defRPr sz="2400">
                <a:solidFill>
                  <a:schemeClr val="tx1"/>
                </a:solidFill>
                <a:latin typeface="Times" panose="02020603050405020304" pitchFamily="18" charset="0"/>
              </a:defRPr>
            </a:lvl3pPr>
            <a:lvl4pPr marL="1543050" algn="l" defTabSz="1028700">
              <a:defRPr sz="2400">
                <a:solidFill>
                  <a:schemeClr val="tx1"/>
                </a:solidFill>
                <a:latin typeface="Times" panose="02020603050405020304" pitchFamily="18" charset="0"/>
              </a:defRPr>
            </a:lvl4pPr>
            <a:lvl5pPr marL="2057400" algn="l" defTabSz="1028700">
              <a:defRPr sz="2400">
                <a:solidFill>
                  <a:schemeClr val="tx1"/>
                </a:solidFill>
                <a:latin typeface="Times" panose="02020603050405020304" pitchFamily="18" charset="0"/>
              </a:defRPr>
            </a:lvl5pPr>
            <a:lvl6pPr marL="2514600" defTabSz="1028700" eaLnBrk="0" fontAlgn="base" hangingPunct="0">
              <a:spcBef>
                <a:spcPct val="0"/>
              </a:spcBef>
              <a:spcAft>
                <a:spcPct val="0"/>
              </a:spcAft>
              <a:defRPr sz="2400">
                <a:solidFill>
                  <a:schemeClr val="tx1"/>
                </a:solidFill>
                <a:latin typeface="Times" panose="02020603050405020304" pitchFamily="18" charset="0"/>
              </a:defRPr>
            </a:lvl6pPr>
            <a:lvl7pPr marL="2971800" defTabSz="1028700" eaLnBrk="0" fontAlgn="base" hangingPunct="0">
              <a:spcBef>
                <a:spcPct val="0"/>
              </a:spcBef>
              <a:spcAft>
                <a:spcPct val="0"/>
              </a:spcAft>
              <a:defRPr sz="2400">
                <a:solidFill>
                  <a:schemeClr val="tx1"/>
                </a:solidFill>
                <a:latin typeface="Times" panose="02020603050405020304" pitchFamily="18" charset="0"/>
              </a:defRPr>
            </a:lvl7pPr>
            <a:lvl8pPr marL="3429000" defTabSz="1028700" eaLnBrk="0" fontAlgn="base" hangingPunct="0">
              <a:spcBef>
                <a:spcPct val="0"/>
              </a:spcBef>
              <a:spcAft>
                <a:spcPct val="0"/>
              </a:spcAft>
              <a:defRPr sz="2400">
                <a:solidFill>
                  <a:schemeClr val="tx1"/>
                </a:solidFill>
                <a:latin typeface="Times" panose="02020603050405020304" pitchFamily="18" charset="0"/>
              </a:defRPr>
            </a:lvl8pPr>
            <a:lvl9pPr marL="3886200" defTabSz="10287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zh-TW" altLang="en-US">
              <a:solidFill>
                <a:schemeClr val="bg1"/>
              </a:solidFill>
              <a:latin typeface="Helvetica" panose="020B0604020202020204" pitchFamily="34" charset="0"/>
              <a:ea typeface="新細明體" charset="-120"/>
            </a:endParaRPr>
          </a:p>
        </p:txBody>
      </p:sp>
      <p:sp>
        <p:nvSpPr>
          <p:cNvPr id="686120" name="Rectangle 40"/>
          <p:cNvSpPr>
            <a:spLocks noChangeArrowheads="1"/>
          </p:cNvSpPr>
          <p:nvPr/>
        </p:nvSpPr>
        <p:spPr bwMode="auto">
          <a:xfrm>
            <a:off x="3593394" y="1107044"/>
            <a:ext cx="136088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Network</a:t>
            </a:r>
          </a:p>
        </p:txBody>
      </p:sp>
      <p:sp>
        <p:nvSpPr>
          <p:cNvPr id="686121" name="Rectangle 41"/>
          <p:cNvSpPr>
            <a:spLocks noChangeArrowheads="1"/>
          </p:cNvSpPr>
          <p:nvPr/>
        </p:nvSpPr>
        <p:spPr bwMode="auto">
          <a:xfrm>
            <a:off x="6496137" y="1128475"/>
            <a:ext cx="9001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Host</a:t>
            </a:r>
          </a:p>
        </p:txBody>
      </p:sp>
      <p:sp>
        <p:nvSpPr>
          <p:cNvPr id="686122" name="Rectangle 42"/>
          <p:cNvSpPr>
            <a:spLocks noChangeArrowheads="1"/>
          </p:cNvSpPr>
          <p:nvPr/>
        </p:nvSpPr>
        <p:spPr bwMode="auto">
          <a:xfrm>
            <a:off x="1611003" y="1814277"/>
            <a:ext cx="1213247" cy="277415"/>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dirty="0">
                <a:solidFill>
                  <a:schemeClr val="bg1"/>
                </a:solidFill>
                <a:latin typeface="Helvetica" panose="020B0604020202020204" pitchFamily="34" charset="0"/>
                <a:ea typeface="新細明體" charset="-120"/>
              </a:rPr>
              <a:t>172.16.2.160</a:t>
            </a:r>
          </a:p>
        </p:txBody>
      </p:sp>
      <p:sp>
        <p:nvSpPr>
          <p:cNvPr id="686123" name="Rectangle 43"/>
          <p:cNvSpPr>
            <a:spLocks noChangeArrowheads="1"/>
          </p:cNvSpPr>
          <p:nvPr/>
        </p:nvSpPr>
        <p:spPr bwMode="auto">
          <a:xfrm>
            <a:off x="1566950" y="2263141"/>
            <a:ext cx="1428750" cy="2286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519"/>
              </a:lnSpc>
            </a:pPr>
            <a:r>
              <a:rPr lang="zh-TW" altLang="en-US" sz="1500" dirty="0">
                <a:solidFill>
                  <a:schemeClr val="bg1"/>
                </a:solidFill>
                <a:latin typeface="Helvetica" panose="020B0604020202020204" pitchFamily="34" charset="0"/>
                <a:ea typeface="新細明體" charset="-120"/>
              </a:rPr>
              <a:t>  </a:t>
            </a:r>
            <a:r>
              <a:rPr lang="en-US" altLang="zh-TW" sz="1500" dirty="0">
                <a:solidFill>
                  <a:schemeClr val="bg1"/>
                </a:solidFill>
                <a:latin typeface="Helvetica" panose="020B0604020202020204" pitchFamily="34" charset="0"/>
                <a:ea typeface="新細明體" charset="-120"/>
              </a:rPr>
              <a:t>255.255.255.0</a:t>
            </a:r>
          </a:p>
        </p:txBody>
      </p:sp>
      <p:sp>
        <p:nvSpPr>
          <p:cNvPr id="686124" name="Rectangle 44"/>
          <p:cNvSpPr>
            <a:spLocks noChangeArrowheads="1"/>
          </p:cNvSpPr>
          <p:nvPr/>
        </p:nvSpPr>
        <p:spPr bwMode="auto">
          <a:xfrm>
            <a:off x="3338599" y="3759758"/>
            <a:ext cx="557213"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172</a:t>
            </a:r>
          </a:p>
        </p:txBody>
      </p:sp>
      <p:sp>
        <p:nvSpPr>
          <p:cNvPr id="686125" name="Rectangle 45"/>
          <p:cNvSpPr>
            <a:spLocks noChangeArrowheads="1"/>
          </p:cNvSpPr>
          <p:nvPr/>
        </p:nvSpPr>
        <p:spPr bwMode="auto">
          <a:xfrm>
            <a:off x="5738900" y="3759758"/>
            <a:ext cx="342900"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2</a:t>
            </a:r>
          </a:p>
        </p:txBody>
      </p:sp>
      <p:sp>
        <p:nvSpPr>
          <p:cNvPr id="686126" name="Rectangle 46"/>
          <p:cNvSpPr>
            <a:spLocks noChangeArrowheads="1"/>
          </p:cNvSpPr>
          <p:nvPr/>
        </p:nvSpPr>
        <p:spPr bwMode="auto">
          <a:xfrm>
            <a:off x="6767600" y="3759758"/>
            <a:ext cx="342900"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1772"/>
              </a:lnSpc>
            </a:pPr>
            <a:r>
              <a:rPr lang="en-US" altLang="zh-TW" sz="1500">
                <a:solidFill>
                  <a:schemeClr val="bg1"/>
                </a:solidFill>
                <a:latin typeface="Helvetica" panose="020B0604020202020204" pitchFamily="34" charset="0"/>
                <a:ea typeface="新細明體" charset="-120"/>
              </a:rPr>
              <a:t>0</a:t>
            </a:r>
          </a:p>
        </p:txBody>
      </p:sp>
      <p:sp>
        <p:nvSpPr>
          <p:cNvPr id="686127" name="Line 47"/>
          <p:cNvSpPr>
            <a:spLocks noChangeShapeType="1"/>
          </p:cNvSpPr>
          <p:nvPr/>
        </p:nvSpPr>
        <p:spPr bwMode="auto">
          <a:xfrm>
            <a:off x="3088568" y="2552463"/>
            <a:ext cx="4243388"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6129" name="Rectangle 49"/>
          <p:cNvSpPr>
            <a:spLocks noChangeArrowheads="1"/>
          </p:cNvSpPr>
          <p:nvPr/>
        </p:nvSpPr>
        <p:spPr bwMode="auto">
          <a:xfrm>
            <a:off x="3013561" y="1834517"/>
            <a:ext cx="964406" cy="28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10101100</a:t>
            </a:r>
          </a:p>
        </p:txBody>
      </p:sp>
      <p:sp>
        <p:nvSpPr>
          <p:cNvPr id="686130" name="Rectangle 50"/>
          <p:cNvSpPr>
            <a:spLocks noChangeArrowheads="1"/>
          </p:cNvSpPr>
          <p:nvPr/>
        </p:nvSpPr>
        <p:spPr bwMode="auto">
          <a:xfrm>
            <a:off x="3013561" y="2220280"/>
            <a:ext cx="96440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a:latin typeface="Helvetica" panose="020B0604020202020204" pitchFamily="34" charset="0"/>
                <a:ea typeface="新細明體" charset="-120"/>
              </a:rPr>
              <a:t>11111111</a:t>
            </a:r>
          </a:p>
        </p:txBody>
      </p:sp>
      <p:sp>
        <p:nvSpPr>
          <p:cNvPr id="686131" name="Rectangle 51"/>
          <p:cNvSpPr>
            <a:spLocks noChangeArrowheads="1"/>
          </p:cNvSpPr>
          <p:nvPr/>
        </p:nvSpPr>
        <p:spPr bwMode="auto">
          <a:xfrm>
            <a:off x="3024275" y="2659620"/>
            <a:ext cx="942975" cy="31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10101100</a:t>
            </a:r>
          </a:p>
        </p:txBody>
      </p:sp>
      <p:sp>
        <p:nvSpPr>
          <p:cNvPr id="686132" name="Rectangle 52"/>
          <p:cNvSpPr>
            <a:spLocks noChangeArrowheads="1"/>
          </p:cNvSpPr>
          <p:nvPr/>
        </p:nvSpPr>
        <p:spPr bwMode="auto">
          <a:xfrm>
            <a:off x="4149417" y="1834517"/>
            <a:ext cx="953690" cy="28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a:latin typeface="Helvetica" panose="020B0604020202020204" pitchFamily="34" charset="0"/>
                <a:ea typeface="新細明體" charset="-120"/>
              </a:rPr>
              <a:t>00010000</a:t>
            </a:r>
          </a:p>
        </p:txBody>
      </p:sp>
      <p:sp>
        <p:nvSpPr>
          <p:cNvPr id="686133" name="Rectangle 53"/>
          <p:cNvSpPr>
            <a:spLocks noChangeArrowheads="1"/>
          </p:cNvSpPr>
          <p:nvPr/>
        </p:nvSpPr>
        <p:spPr bwMode="auto">
          <a:xfrm>
            <a:off x="4149417" y="2220280"/>
            <a:ext cx="96440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a:latin typeface="Helvetica" panose="020B0604020202020204" pitchFamily="34" charset="0"/>
                <a:ea typeface="新細明體" charset="-120"/>
              </a:rPr>
              <a:t>11111111</a:t>
            </a:r>
          </a:p>
        </p:txBody>
      </p:sp>
      <p:sp>
        <p:nvSpPr>
          <p:cNvPr id="686134" name="Rectangle 54"/>
          <p:cNvSpPr>
            <a:spLocks noChangeArrowheads="1"/>
          </p:cNvSpPr>
          <p:nvPr/>
        </p:nvSpPr>
        <p:spPr bwMode="auto">
          <a:xfrm>
            <a:off x="4149417" y="2659620"/>
            <a:ext cx="953690" cy="31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00010000</a:t>
            </a:r>
          </a:p>
        </p:txBody>
      </p:sp>
      <p:sp>
        <p:nvSpPr>
          <p:cNvPr id="686135" name="Rectangle 55"/>
          <p:cNvSpPr>
            <a:spLocks noChangeArrowheads="1"/>
          </p:cNvSpPr>
          <p:nvPr/>
        </p:nvSpPr>
        <p:spPr bwMode="auto">
          <a:xfrm>
            <a:off x="5179307" y="2232186"/>
            <a:ext cx="1050131"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dirty="0">
                <a:solidFill>
                  <a:schemeClr val="accent2"/>
                </a:solidFill>
                <a:latin typeface="Helvetica" panose="020B0604020202020204" pitchFamily="34" charset="0"/>
                <a:ea typeface="新細明體" charset="-120"/>
              </a:rPr>
              <a:t>11111111</a:t>
            </a:r>
            <a:endParaRPr lang="en-US" altLang="zh-TW" sz="1500" dirty="0">
              <a:solidFill>
                <a:srgbClr val="000000"/>
              </a:solidFill>
              <a:latin typeface="Helvetica" panose="020B0604020202020204" pitchFamily="34" charset="0"/>
              <a:ea typeface="新細明體" charset="-120"/>
            </a:endParaRPr>
          </a:p>
        </p:txBody>
      </p:sp>
      <p:sp>
        <p:nvSpPr>
          <p:cNvPr id="686136" name="Rectangle 56"/>
          <p:cNvSpPr>
            <a:spLocks noChangeArrowheads="1"/>
          </p:cNvSpPr>
          <p:nvPr/>
        </p:nvSpPr>
        <p:spPr bwMode="auto">
          <a:xfrm>
            <a:off x="5190023" y="2666764"/>
            <a:ext cx="1039415"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solidFill>
                  <a:schemeClr val="accent2"/>
                </a:solidFill>
                <a:latin typeface="Helvetica" panose="020B0604020202020204" pitchFamily="34" charset="0"/>
                <a:ea typeface="新細明體" charset="-120"/>
              </a:rPr>
              <a:t>00000010</a:t>
            </a:r>
            <a:endParaRPr lang="en-US" altLang="zh-TW" sz="1500">
              <a:solidFill>
                <a:srgbClr val="000000"/>
              </a:solidFill>
              <a:latin typeface="Helvetica" panose="020B0604020202020204" pitchFamily="34" charset="0"/>
              <a:ea typeface="新細明體" charset="-120"/>
            </a:endParaRPr>
          </a:p>
        </p:txBody>
      </p:sp>
      <p:sp>
        <p:nvSpPr>
          <p:cNvPr id="686137" name="Rectangle 57"/>
          <p:cNvSpPr>
            <a:spLocks noChangeArrowheads="1"/>
          </p:cNvSpPr>
          <p:nvPr/>
        </p:nvSpPr>
        <p:spPr bwMode="auto">
          <a:xfrm>
            <a:off x="6240153" y="1835707"/>
            <a:ext cx="1028700"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10100000</a:t>
            </a:r>
          </a:p>
        </p:txBody>
      </p:sp>
      <p:sp>
        <p:nvSpPr>
          <p:cNvPr id="686138" name="Rectangle 58"/>
          <p:cNvSpPr>
            <a:spLocks noChangeArrowheads="1"/>
          </p:cNvSpPr>
          <p:nvPr/>
        </p:nvSpPr>
        <p:spPr bwMode="auto">
          <a:xfrm>
            <a:off x="6229438" y="2221471"/>
            <a:ext cx="1060847"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519"/>
              </a:lnSpc>
            </a:pPr>
            <a:r>
              <a:rPr lang="en-US" altLang="zh-TW" sz="1500">
                <a:latin typeface="Helvetica" panose="020B0604020202020204" pitchFamily="34" charset="0"/>
                <a:ea typeface="新細明體" charset="-120"/>
              </a:rPr>
              <a:t>00000000</a:t>
            </a:r>
          </a:p>
        </p:txBody>
      </p:sp>
      <p:sp>
        <p:nvSpPr>
          <p:cNvPr id="686139" name="Rectangle 59"/>
          <p:cNvSpPr>
            <a:spLocks noChangeArrowheads="1"/>
          </p:cNvSpPr>
          <p:nvPr/>
        </p:nvSpPr>
        <p:spPr bwMode="auto">
          <a:xfrm>
            <a:off x="6240154" y="2666764"/>
            <a:ext cx="1039415" cy="39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772"/>
              </a:lnSpc>
            </a:pPr>
            <a:r>
              <a:rPr lang="en-US" altLang="zh-TW" sz="1500">
                <a:latin typeface="Helvetica" panose="020B0604020202020204" pitchFamily="34" charset="0"/>
                <a:ea typeface="新細明體" charset="-120"/>
              </a:rPr>
              <a:t>00000000</a:t>
            </a:r>
          </a:p>
        </p:txBody>
      </p:sp>
      <p:sp>
        <p:nvSpPr>
          <p:cNvPr id="686140" name="Rectangle 60"/>
          <p:cNvSpPr>
            <a:spLocks noChangeArrowheads="1"/>
          </p:cNvSpPr>
          <p:nvPr/>
        </p:nvSpPr>
        <p:spPr bwMode="auto">
          <a:xfrm>
            <a:off x="5200738" y="1834517"/>
            <a:ext cx="1007269"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gn="r">
              <a:lnSpc>
                <a:spcPts val="1604"/>
              </a:lnSpc>
            </a:pPr>
            <a:r>
              <a:rPr lang="en-US" altLang="zh-TW" sz="1500" dirty="0">
                <a:latin typeface="Helvetica" panose="020B0604020202020204" pitchFamily="34" charset="0"/>
                <a:ea typeface="新細明體" charset="-120"/>
              </a:rPr>
              <a:t>00000010</a:t>
            </a:r>
          </a:p>
        </p:txBody>
      </p:sp>
      <p:sp>
        <p:nvSpPr>
          <p:cNvPr id="686141" name="Line 61"/>
          <p:cNvSpPr>
            <a:spLocks noChangeShapeType="1"/>
          </p:cNvSpPr>
          <p:nvPr/>
        </p:nvSpPr>
        <p:spPr bwMode="auto">
          <a:xfrm>
            <a:off x="3109999" y="1520191"/>
            <a:ext cx="4243388"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6142" name="Line 62"/>
          <p:cNvSpPr>
            <a:spLocks noChangeShapeType="1"/>
          </p:cNvSpPr>
          <p:nvPr/>
        </p:nvSpPr>
        <p:spPr bwMode="auto">
          <a:xfrm>
            <a:off x="4138700" y="1520192"/>
            <a:ext cx="0" cy="1435894"/>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6143" name="Line 63"/>
          <p:cNvSpPr>
            <a:spLocks noChangeShapeType="1"/>
          </p:cNvSpPr>
          <p:nvPr/>
        </p:nvSpPr>
        <p:spPr bwMode="auto">
          <a:xfrm>
            <a:off x="5224550" y="1177291"/>
            <a:ext cx="0" cy="177165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6144" name="Line 64"/>
          <p:cNvSpPr>
            <a:spLocks noChangeShapeType="1"/>
          </p:cNvSpPr>
          <p:nvPr/>
        </p:nvSpPr>
        <p:spPr bwMode="auto">
          <a:xfrm>
            <a:off x="6310400" y="1177291"/>
            <a:ext cx="0" cy="177165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686145" name="Rectangle 65"/>
          <p:cNvSpPr>
            <a:spLocks noChangeArrowheads="1"/>
          </p:cNvSpPr>
          <p:nvPr/>
        </p:nvSpPr>
        <p:spPr bwMode="auto">
          <a:xfrm>
            <a:off x="5338851" y="1105853"/>
            <a:ext cx="136088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a:latin typeface="Helvetica" panose="020B0604020202020204" pitchFamily="34" charset="0"/>
                <a:ea typeface="新細明體" charset="-120"/>
              </a:rPr>
              <a:t>Subnet</a:t>
            </a:r>
          </a:p>
        </p:txBody>
      </p:sp>
      <p:sp>
        <p:nvSpPr>
          <p:cNvPr id="686146" name="Rectangle 66"/>
          <p:cNvSpPr>
            <a:spLocks noChangeArrowheads="1"/>
          </p:cNvSpPr>
          <p:nvPr/>
        </p:nvSpPr>
        <p:spPr bwMode="auto">
          <a:xfrm>
            <a:off x="1624101" y="3398997"/>
            <a:ext cx="136088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sz="2400">
                <a:solidFill>
                  <a:schemeClr val="tx1"/>
                </a:solidFill>
                <a:latin typeface="Times" panose="02020603050405020304" pitchFamily="18" charset="0"/>
              </a:defRPr>
            </a:lvl1pPr>
            <a:lvl2pPr marL="514350" algn="l" defTabSz="1028700">
              <a:tabLst>
                <a:tab pos="514350" algn="l"/>
                <a:tab pos="1028700" algn="l"/>
                <a:tab pos="1543050" algn="l"/>
              </a:tabLst>
              <a:defRPr sz="2400">
                <a:solidFill>
                  <a:schemeClr val="tx1"/>
                </a:solidFill>
                <a:latin typeface="Times" panose="02020603050405020304" pitchFamily="18" charset="0"/>
              </a:defRPr>
            </a:lvl2pPr>
            <a:lvl3pPr marL="1028700" algn="l" defTabSz="1028700">
              <a:tabLst>
                <a:tab pos="514350" algn="l"/>
                <a:tab pos="1028700" algn="l"/>
                <a:tab pos="1543050" algn="l"/>
              </a:tabLst>
              <a:defRPr sz="2400">
                <a:solidFill>
                  <a:schemeClr val="tx1"/>
                </a:solidFill>
                <a:latin typeface="Times" panose="02020603050405020304" pitchFamily="18" charset="0"/>
              </a:defRPr>
            </a:lvl3pPr>
            <a:lvl4pPr marL="1543050" algn="l" defTabSz="1028700">
              <a:tabLst>
                <a:tab pos="514350" algn="l"/>
                <a:tab pos="1028700" algn="l"/>
                <a:tab pos="1543050" algn="l"/>
              </a:tabLst>
              <a:defRPr sz="2400">
                <a:solidFill>
                  <a:schemeClr val="tx1"/>
                </a:solidFill>
                <a:latin typeface="Times" panose="02020603050405020304" pitchFamily="18" charset="0"/>
              </a:defRPr>
            </a:lvl4pPr>
            <a:lvl5pPr marL="2057400" algn="l" defTabSz="1028700">
              <a:tabLst>
                <a:tab pos="514350" algn="l"/>
                <a:tab pos="1028700" algn="l"/>
                <a:tab pos="1543050" algn="l"/>
              </a:tabLst>
              <a:defRPr sz="2400">
                <a:solidFill>
                  <a:schemeClr val="tx1"/>
                </a:solidFill>
                <a:latin typeface="Times" panose="02020603050405020304"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anose="02020603050405020304" pitchFamily="18" charset="0"/>
              </a:defRPr>
            </a:lvl9pPr>
          </a:lstStyle>
          <a:p>
            <a:pPr>
              <a:lnSpc>
                <a:spcPts val="2363"/>
              </a:lnSpc>
            </a:pPr>
            <a:r>
              <a:rPr lang="en-US" altLang="zh-TW" sz="2025" dirty="0">
                <a:latin typeface="Helvetica" panose="020B0604020202020204" pitchFamily="34" charset="0"/>
                <a:ea typeface="新細明體" charset="-120"/>
              </a:rPr>
              <a:t>Network</a:t>
            </a:r>
            <a:br>
              <a:rPr lang="en-US" altLang="zh-TW" sz="2025" dirty="0">
                <a:latin typeface="Helvetica" panose="020B0604020202020204" pitchFamily="34" charset="0"/>
                <a:ea typeface="新細明體" charset="-120"/>
              </a:rPr>
            </a:br>
            <a:r>
              <a:rPr lang="en-US" altLang="zh-TW" sz="2025" dirty="0">
                <a:latin typeface="Helvetica" panose="020B0604020202020204" pitchFamily="34" charset="0"/>
                <a:ea typeface="新細明體" charset="-120"/>
              </a:rPr>
              <a:t>Number</a:t>
            </a:r>
          </a:p>
        </p:txBody>
      </p:sp>
      <p:sp>
        <p:nvSpPr>
          <p:cNvPr id="686149" name="Rectangle 69"/>
          <p:cNvSpPr>
            <a:spLocks noChangeArrowheads="1"/>
          </p:cNvSpPr>
          <p:nvPr/>
        </p:nvSpPr>
        <p:spPr bwMode="auto">
          <a:xfrm>
            <a:off x="2424200" y="2261794"/>
            <a:ext cx="400050" cy="253916"/>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en-US" sz="1050">
              <a:solidFill>
                <a:schemeClr val="bg1"/>
              </a:solidFill>
            </a:endParaRPr>
          </a:p>
        </p:txBody>
      </p:sp>
      <p:sp>
        <p:nvSpPr>
          <p:cNvPr id="2" name="Rectangle 1"/>
          <p:cNvSpPr/>
          <p:nvPr/>
        </p:nvSpPr>
        <p:spPr>
          <a:xfrm>
            <a:off x="3120804" y="452765"/>
            <a:ext cx="3108543" cy="369332"/>
          </a:xfrm>
          <a:prstGeom prst="rect">
            <a:avLst/>
          </a:prstGeom>
        </p:spPr>
        <p:txBody>
          <a:bodyPr wrap="none">
            <a:spAutoFit/>
          </a:bodyPr>
          <a:lstStyle/>
          <a:p>
            <a:r>
              <a:rPr lang="en-US" altLang="zh-TW" sz="1800" b="1" dirty="0">
                <a:solidFill>
                  <a:srgbClr val="002060"/>
                </a:solidFill>
                <a:effectLst>
                  <a:outerShdw blurRad="38100" dist="38100" dir="2700000" algn="tl">
                    <a:srgbClr val="000000">
                      <a:alpha val="43137"/>
                    </a:srgbClr>
                  </a:outerShdw>
                </a:effectLst>
                <a:ea typeface="新細明體" charset="-120"/>
              </a:rPr>
              <a:t>Subnet Mask with Subnets</a:t>
            </a:r>
            <a:endParaRPr lang="en-US" sz="1800" b="1" dirty="0">
              <a:solidFill>
                <a:srgbClr val="002060"/>
              </a:solidFill>
              <a:effectLst>
                <a:outerShdw blurRad="38100" dist="38100" dir="2700000" algn="tl">
                  <a:srgbClr val="000000">
                    <a:alpha val="43137"/>
                  </a:srgbClr>
                </a:outerShdw>
              </a:effectLst>
            </a:endParaRPr>
          </a:p>
        </p:txBody>
      </p:sp>
      <p:sp>
        <p:nvSpPr>
          <p:cNvPr id="3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6992614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7200" y="209550"/>
            <a:ext cx="5699125" cy="658813"/>
          </a:xfrm>
          <a:prstGeom prst="rect">
            <a:avLst/>
          </a:prstGeom>
        </p:spPr>
        <p:txBody>
          <a:bodyPr spcFirstLastPara="1" vert="horz" wrap="square" lIns="0" tIns="93345" rIns="0" bIns="0" rtlCol="0" anchor="ctr" anchorCtr="0">
            <a:spAutoFit/>
          </a:bodyPr>
          <a:lstStyle/>
          <a:p>
            <a:pPr marL="1753985" marR="3810" indent="-1744460">
              <a:lnSpc>
                <a:spcPts val="3675"/>
              </a:lnSpc>
              <a:spcBef>
                <a:spcPts val="735"/>
              </a:spcBef>
            </a:pPr>
            <a:r>
              <a:rPr sz="1800" spc="-23" dirty="0">
                <a:solidFill>
                  <a:srgbClr val="002060"/>
                </a:solidFill>
                <a:effectLst>
                  <a:outerShdw blurRad="38100" dist="38100" dir="2700000" algn="tl">
                    <a:srgbClr val="000000">
                      <a:alpha val="43137"/>
                    </a:srgbClr>
                  </a:outerShdw>
                </a:effectLst>
                <a:latin typeface="urw-din"/>
              </a:rPr>
              <a:t>IP</a:t>
            </a:r>
            <a:r>
              <a:rPr lang="en-US" sz="1800" spc="-23" dirty="0">
                <a:solidFill>
                  <a:srgbClr val="002060"/>
                </a:solidFill>
                <a:effectLst>
                  <a:outerShdw blurRad="38100" dist="38100" dir="2700000" algn="tl">
                    <a:srgbClr val="000000">
                      <a:alpha val="43137"/>
                    </a:srgbClr>
                  </a:outerShdw>
                </a:effectLst>
                <a:latin typeface="urw-din"/>
              </a:rPr>
              <a:t> </a:t>
            </a:r>
            <a:r>
              <a:rPr lang="en-US" sz="1800" spc="-38" dirty="0">
                <a:solidFill>
                  <a:srgbClr val="002060"/>
                </a:solidFill>
                <a:effectLst>
                  <a:outerShdw blurRad="38100" dist="38100" dir="2700000" algn="tl">
                    <a:srgbClr val="000000">
                      <a:alpha val="43137"/>
                    </a:srgbClr>
                  </a:outerShdw>
                </a:effectLst>
                <a:latin typeface="urw-din"/>
              </a:rPr>
              <a:t>A</a:t>
            </a:r>
            <a:r>
              <a:rPr sz="1800" spc="-38" dirty="0">
                <a:solidFill>
                  <a:srgbClr val="002060"/>
                </a:solidFill>
                <a:effectLst>
                  <a:outerShdw blurRad="38100" dist="38100" dir="2700000" algn="tl">
                    <a:srgbClr val="000000">
                      <a:alpha val="43137"/>
                    </a:srgbClr>
                  </a:outerShdw>
                </a:effectLst>
                <a:latin typeface="urw-din"/>
              </a:rPr>
              <a:t>ddressing</a:t>
            </a:r>
            <a:r>
              <a:rPr lang="en-US" sz="1800" spc="-38" dirty="0">
                <a:solidFill>
                  <a:srgbClr val="002060"/>
                </a:solidFill>
                <a:effectLst>
                  <a:outerShdw blurRad="38100" dist="38100" dir="2700000" algn="tl">
                    <a:srgbClr val="000000">
                      <a:alpha val="43137"/>
                    </a:srgbClr>
                  </a:outerShdw>
                </a:effectLst>
                <a:latin typeface="urw-din"/>
              </a:rPr>
              <a:t> IPv6</a:t>
            </a:r>
            <a:endParaRPr sz="1800" dirty="0">
              <a:solidFill>
                <a:srgbClr val="002060"/>
              </a:solidFill>
              <a:effectLst>
                <a:outerShdw blurRad="38100" dist="38100" dir="2700000" algn="tl">
                  <a:srgbClr val="000000">
                    <a:alpha val="43137"/>
                  </a:srgbClr>
                </a:outerShdw>
              </a:effectLst>
              <a:latin typeface="urw-din"/>
            </a:endParaRPr>
          </a:p>
        </p:txBody>
      </p:sp>
      <p:sp>
        <p:nvSpPr>
          <p:cNvPr id="3" name="object 3"/>
          <p:cNvSpPr txBox="1"/>
          <p:nvPr/>
        </p:nvSpPr>
        <p:spPr>
          <a:xfrm>
            <a:off x="457200" y="1047750"/>
            <a:ext cx="8153400" cy="2008403"/>
          </a:xfrm>
          <a:prstGeom prst="rect">
            <a:avLst/>
          </a:prstGeom>
        </p:spPr>
        <p:txBody>
          <a:bodyPr vert="horz" wrap="square" lIns="0" tIns="35719" rIns="0" bIns="0" rtlCol="0">
            <a:spAutoFit/>
          </a:bodyPr>
          <a:lstStyle/>
          <a:p>
            <a:pPr marL="314318" marR="822940" indent="-285743">
              <a:lnSpc>
                <a:spcPts val="1620"/>
              </a:lnSpc>
              <a:spcBef>
                <a:spcPts val="281"/>
              </a:spcBef>
              <a:buFont typeface="Arial" panose="020B0604020202020204" pitchFamily="34" charset="0"/>
              <a:buChar char="•"/>
            </a:pPr>
            <a:r>
              <a:rPr sz="1200" dirty="0">
                <a:latin typeface="urw-din"/>
                <a:cs typeface="Century"/>
              </a:rPr>
              <a:t>An </a:t>
            </a:r>
            <a:r>
              <a:rPr sz="1200" spc="-4" dirty="0">
                <a:latin typeface="urw-din"/>
                <a:cs typeface="Century"/>
              </a:rPr>
              <a:t>IP address basically </a:t>
            </a:r>
            <a:r>
              <a:rPr sz="1200" dirty="0">
                <a:latin typeface="urw-din"/>
                <a:cs typeface="Century"/>
              </a:rPr>
              <a:t>a </a:t>
            </a:r>
            <a:r>
              <a:rPr lang="en-US" sz="1200" dirty="0">
                <a:latin typeface="urw-din"/>
                <a:cs typeface="Century"/>
              </a:rPr>
              <a:t>128</a:t>
            </a:r>
            <a:r>
              <a:rPr sz="1200" dirty="0">
                <a:latin typeface="urw-din"/>
                <a:cs typeface="Century"/>
              </a:rPr>
              <a:t>-bit </a:t>
            </a:r>
            <a:r>
              <a:rPr sz="1200" spc="-4" dirty="0">
                <a:latin typeface="urw-din"/>
                <a:cs typeface="Century"/>
              </a:rPr>
              <a:t>address that </a:t>
            </a:r>
            <a:r>
              <a:rPr sz="1200" dirty="0">
                <a:latin typeface="urw-din"/>
                <a:cs typeface="Century"/>
              </a:rPr>
              <a:t>uniquely universally</a:t>
            </a:r>
            <a:r>
              <a:rPr sz="1200" spc="-150" dirty="0">
                <a:latin typeface="urw-din"/>
                <a:cs typeface="Century"/>
              </a:rPr>
              <a:t> </a:t>
            </a:r>
            <a:r>
              <a:rPr sz="1200" dirty="0">
                <a:latin typeface="urw-din"/>
                <a:cs typeface="Century"/>
              </a:rPr>
              <a:t>defines  connection of host or a router </a:t>
            </a:r>
            <a:r>
              <a:rPr sz="1200" spc="-4" dirty="0">
                <a:latin typeface="urw-din"/>
                <a:cs typeface="Century"/>
              </a:rPr>
              <a:t>to the </a:t>
            </a:r>
            <a:r>
              <a:rPr sz="1200" dirty="0">
                <a:latin typeface="urw-din"/>
                <a:cs typeface="Century"/>
              </a:rPr>
              <a:t>Internet. </a:t>
            </a:r>
            <a:r>
              <a:rPr sz="1200" spc="-4" dirty="0">
                <a:latin typeface="urw-din"/>
                <a:cs typeface="Century"/>
              </a:rPr>
              <a:t>IP address </a:t>
            </a:r>
            <a:r>
              <a:rPr sz="1200" dirty="0">
                <a:latin typeface="urw-din"/>
                <a:cs typeface="Century"/>
              </a:rPr>
              <a:t>is</a:t>
            </a:r>
            <a:r>
              <a:rPr sz="1200" spc="-188" dirty="0">
                <a:latin typeface="urw-din"/>
                <a:cs typeface="Century"/>
              </a:rPr>
              <a:t> </a:t>
            </a:r>
            <a:r>
              <a:rPr sz="1200" dirty="0">
                <a:latin typeface="urw-din"/>
                <a:cs typeface="Century"/>
              </a:rPr>
              <a:t>unique.</a:t>
            </a:r>
            <a:endParaRPr sz="1200" dirty="0">
              <a:latin typeface="urw-din"/>
              <a:cs typeface="Cambria Math"/>
            </a:endParaRPr>
          </a:p>
          <a:p>
            <a:pPr marL="314318" indent="-285743">
              <a:spcBef>
                <a:spcPts val="874"/>
              </a:spcBef>
              <a:buFont typeface="Arial" panose="020B0604020202020204" pitchFamily="34" charset="0"/>
              <a:buChar char="•"/>
            </a:pPr>
            <a:r>
              <a:rPr sz="1200" spc="-4" dirty="0">
                <a:latin typeface="urw-din"/>
                <a:cs typeface="Century"/>
              </a:rPr>
              <a:t>Introduced</a:t>
            </a:r>
            <a:r>
              <a:rPr sz="1200" spc="-19" dirty="0">
                <a:latin typeface="urw-din"/>
                <a:cs typeface="Century"/>
              </a:rPr>
              <a:t> </a:t>
            </a:r>
            <a:r>
              <a:rPr sz="1200" spc="-4" dirty="0">
                <a:latin typeface="urw-din"/>
                <a:cs typeface="Century"/>
              </a:rPr>
              <a:t>by</a:t>
            </a:r>
            <a:r>
              <a:rPr sz="1200" spc="-11" dirty="0">
                <a:latin typeface="urw-din"/>
                <a:cs typeface="Century"/>
              </a:rPr>
              <a:t> </a:t>
            </a:r>
            <a:r>
              <a:rPr sz="1200" spc="-4" dirty="0">
                <a:latin typeface="urw-din"/>
                <a:cs typeface="Century"/>
              </a:rPr>
              <a:t>IANA</a:t>
            </a:r>
            <a:r>
              <a:rPr sz="1200" spc="-98" dirty="0">
                <a:latin typeface="urw-din"/>
                <a:cs typeface="Century"/>
              </a:rPr>
              <a:t> </a:t>
            </a:r>
            <a:r>
              <a:rPr sz="1200" dirty="0">
                <a:latin typeface="urw-din"/>
                <a:cs typeface="Century"/>
              </a:rPr>
              <a:t>(Internet</a:t>
            </a:r>
            <a:r>
              <a:rPr sz="1200" spc="-109" dirty="0">
                <a:latin typeface="urw-din"/>
                <a:cs typeface="Century"/>
              </a:rPr>
              <a:t> </a:t>
            </a:r>
            <a:r>
              <a:rPr sz="1200" spc="-4" dirty="0">
                <a:latin typeface="urw-din"/>
                <a:cs typeface="Century"/>
              </a:rPr>
              <a:t>Assigned</a:t>
            </a:r>
            <a:r>
              <a:rPr sz="1200" spc="-30" dirty="0">
                <a:latin typeface="urw-din"/>
                <a:cs typeface="Century"/>
              </a:rPr>
              <a:t> </a:t>
            </a:r>
            <a:r>
              <a:rPr sz="1200" dirty="0">
                <a:latin typeface="urw-din"/>
                <a:cs typeface="Century"/>
              </a:rPr>
              <a:t>Numbers</a:t>
            </a:r>
            <a:r>
              <a:rPr sz="1200" spc="-105" dirty="0">
                <a:latin typeface="urw-din"/>
                <a:cs typeface="Century"/>
              </a:rPr>
              <a:t> </a:t>
            </a:r>
            <a:r>
              <a:rPr sz="1200" dirty="0">
                <a:latin typeface="urw-din"/>
                <a:cs typeface="Century"/>
              </a:rPr>
              <a:t>Authority).</a:t>
            </a:r>
            <a:endParaRPr lang="en-US" sz="1200" dirty="0">
              <a:latin typeface="urw-din"/>
              <a:cs typeface="Century"/>
            </a:endParaRPr>
          </a:p>
          <a:p>
            <a:pPr marL="314318" indent="-285743">
              <a:spcBef>
                <a:spcPts val="874"/>
              </a:spcBef>
              <a:buFont typeface="Arial" panose="020B0604020202020204" pitchFamily="34" charset="0"/>
              <a:buChar char="•"/>
            </a:pPr>
            <a:r>
              <a:rPr lang="en-IN" sz="1200" dirty="0">
                <a:latin typeface="urw-din"/>
              </a:rPr>
              <a:t>total of 4,294,967,296 unique IP addresses can be assigned to hosts.</a:t>
            </a:r>
          </a:p>
          <a:p>
            <a:pPr marL="314318" indent="-285743">
              <a:spcBef>
                <a:spcPts val="874"/>
              </a:spcBef>
              <a:buFont typeface="Arial" panose="020B0604020202020204" pitchFamily="34" charset="0"/>
              <a:buChar char="•"/>
            </a:pPr>
            <a:r>
              <a:rPr lang="en-US" sz="1200" dirty="0">
                <a:latin typeface="urw-din"/>
                <a:cs typeface="Century"/>
              </a:rPr>
              <a:t>IP is like   </a:t>
            </a:r>
            <a:r>
              <a:rPr lang="en-IN" sz="1200" dirty="0">
                <a:latin typeface="urw-din"/>
              </a:rPr>
              <a:t>2001:db8:1234::f350:2256:f3dd/64</a:t>
            </a:r>
          </a:p>
          <a:p>
            <a:pPr marL="314318" indent="-285743">
              <a:spcBef>
                <a:spcPts val="874"/>
              </a:spcBef>
              <a:buFont typeface="Arial" panose="020B0604020202020204" pitchFamily="34" charset="0"/>
              <a:buChar char="•"/>
            </a:pPr>
            <a:r>
              <a:rPr lang="en-US" sz="1200" dirty="0">
                <a:latin typeface="urw-din"/>
                <a:cs typeface="Century"/>
              </a:rPr>
              <a:t>It supports Unicast. Telecast &amp; Multicast.</a:t>
            </a:r>
          </a:p>
          <a:p>
            <a:pPr marL="314318" indent="-285743">
              <a:spcBef>
                <a:spcPts val="874"/>
              </a:spcBef>
              <a:buFont typeface="Arial" panose="020B0604020202020204" pitchFamily="34" charset="0"/>
              <a:buChar char="•"/>
            </a:pPr>
            <a:r>
              <a:rPr lang="en-US" sz="1200" dirty="0">
                <a:latin typeface="urw-din"/>
                <a:cs typeface="Century"/>
              </a:rPr>
              <a:t>It doesn’t have Classes like ipv4</a:t>
            </a:r>
            <a:endParaRPr sz="1200" dirty="0">
              <a:latin typeface="urw-din"/>
              <a:cs typeface="Century"/>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8125682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77" y="0"/>
            <a:ext cx="9548177" cy="5143500"/>
          </a:xfrm>
          <a:prstGeom prst="rect">
            <a:avLst/>
          </a:prstGeom>
        </p:spPr>
      </p:pic>
    </p:spTree>
    <p:extLst>
      <p:ext uri="{BB962C8B-B14F-4D97-AF65-F5344CB8AC3E}">
        <p14:creationId xmlns:p14="http://schemas.microsoft.com/office/powerpoint/2010/main" val="18114235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514600" y="3314560"/>
            <a:ext cx="4888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Subnet Mask, MAC, DHCP &amp; DNS</a:t>
            </a:r>
            <a:endParaRPr lang="en-US" sz="2000" dirty="0">
              <a:latin typeface="Calibri" panose="020F0502020204030204" pitchFamily="34" charset="0"/>
              <a:cs typeface="Calibri" panose="020F0502020204030204" pitchFamily="34" charset="0"/>
            </a:endParaRPr>
          </a:p>
          <a:p>
            <a:pPr>
              <a:lnSpc>
                <a:spcPct val="150000"/>
              </a:lnSpc>
            </a:pPr>
            <a:endParaRPr lang="en-US" sz="2000" b="1" dirty="0">
              <a:solidFill>
                <a:schemeClr val="bg1"/>
              </a:solidFill>
              <a:latin typeface="Arial" panose="020B0604020202020204" pitchFamily="34" charset="0"/>
              <a:cs typeface="Arial" panose="020B0604020202020204" pitchFamily="34" charset="0"/>
            </a:endParaRP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10</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258794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4199" y="514350"/>
            <a:ext cx="4025265" cy="923330"/>
          </a:xfrm>
          <a:prstGeom prst="rect">
            <a:avLst/>
          </a:prstGeom>
        </p:spPr>
        <p:txBody>
          <a:bodyPr wrap="square">
            <a:spAutoFit/>
          </a:bodyPr>
          <a:lstStyle/>
          <a:p>
            <a:r>
              <a:rPr lang="en-IN" sz="1800" b="1" dirty="0">
                <a:solidFill>
                  <a:srgbClr val="002060"/>
                </a:solidFill>
                <a:effectLst>
                  <a:outerShdw blurRad="38100" dist="38100" dir="2700000" algn="tl">
                    <a:srgbClr val="000000">
                      <a:alpha val="43137"/>
                    </a:srgbClr>
                  </a:outerShdw>
                </a:effectLst>
              </a:rPr>
              <a:t>What is Subnet Mask?</a:t>
            </a:r>
          </a:p>
          <a:p>
            <a:br>
              <a:rPr lang="en-IN" sz="1800" dirty="0"/>
            </a:br>
            <a:endParaRPr lang="en-IN" sz="1800" dirty="0"/>
          </a:p>
        </p:txBody>
      </p:sp>
      <p:sp>
        <p:nvSpPr>
          <p:cNvPr id="3" name="Rectangle 2"/>
          <p:cNvSpPr/>
          <p:nvPr/>
        </p:nvSpPr>
        <p:spPr>
          <a:xfrm>
            <a:off x="624840" y="1003039"/>
            <a:ext cx="8001000" cy="830997"/>
          </a:xfrm>
          <a:prstGeom prst="rect">
            <a:avLst/>
          </a:prstGeom>
        </p:spPr>
        <p:txBody>
          <a:bodyPr wrap="square">
            <a:spAutoFit/>
          </a:bodyPr>
          <a:lstStyle/>
          <a:p>
            <a:r>
              <a:rPr lang="en-IN" sz="1200" dirty="0"/>
              <a:t>A subnet mask is a 32-bit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800350"/>
            <a:ext cx="2804160" cy="1246293"/>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8517989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514350"/>
            <a:ext cx="6224588" cy="3891902"/>
          </a:xfrm>
          <a:prstGeom prst="rect">
            <a:avLst/>
          </a:prstGeom>
        </p:spPr>
      </p:pic>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1177477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33800" y="590550"/>
            <a:ext cx="3962400" cy="152400"/>
          </a:xfrm>
        </p:spPr>
        <p:txBody>
          <a:bodyPr>
            <a:normAutofit fontScale="90000"/>
          </a:bodyPr>
          <a:lstStyle/>
          <a:p>
            <a:r>
              <a:rPr lang="en-US" sz="1800" dirty="0">
                <a:solidFill>
                  <a:srgbClr val="002060"/>
                </a:solidFill>
                <a:latin typeface="urw-din"/>
                <a:cs typeface="Times New Roman" panose="02020603050405020304" pitchFamily="18" charset="0"/>
              </a:rPr>
              <a:t>MAC Address</a:t>
            </a:r>
          </a:p>
        </p:txBody>
      </p:sp>
      <p:sp>
        <p:nvSpPr>
          <p:cNvPr id="3" name="Content Placeholder 2"/>
          <p:cNvSpPr>
            <a:spLocks noGrp="1"/>
          </p:cNvSpPr>
          <p:nvPr>
            <p:ph idx="4294967295"/>
          </p:nvPr>
        </p:nvSpPr>
        <p:spPr>
          <a:xfrm>
            <a:off x="609600" y="895350"/>
            <a:ext cx="8077200" cy="685800"/>
          </a:xfrm>
        </p:spPr>
        <p:txBody>
          <a:bodyPr>
            <a:normAutofit/>
          </a:bodyPr>
          <a:lstStyle/>
          <a:p>
            <a:pPr marL="0" indent="0">
              <a:buNone/>
            </a:pPr>
            <a:r>
              <a:rPr lang="en-US" sz="1200" dirty="0">
                <a:solidFill>
                  <a:schemeClr val="tx1"/>
                </a:solidFill>
                <a:latin typeface="urw-din"/>
                <a:ea typeface="Verdana" panose="020B0604030504040204" pitchFamily="34" charset="0"/>
                <a:cs typeface="Times New Roman" panose="02020603050405020304" pitchFamily="18" charset="0"/>
              </a:rPr>
              <a:t>The Media Access Control (MAC) address is just as important as the IP address. The MAC address is a unique value associated with the network adapter (NIC). MAC addresses are known as the hardware addresses or physical addresses. They uniquely identify the adapter on the LAN.</a:t>
            </a: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32586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28800" y="936551"/>
            <a:ext cx="4919773" cy="364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276600" y="285750"/>
            <a:ext cx="4419600" cy="685800"/>
          </a:xfrm>
          <a:prstGeom prst="rect">
            <a:avLst/>
          </a:prstGeom>
        </p:spPr>
        <p:txBody>
          <a:bodyPr>
            <a:norm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Impact" panose="020B0806030902050204" pitchFamily="34" charset="0"/>
                <a:cs typeface="Times New Roman" panose="02020603050405020304" pitchFamily="18" charset="0"/>
              </a:rPr>
              <a:t>MAC Address</a:t>
            </a: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6024187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4267200" y="666750"/>
            <a:ext cx="3505200" cy="395287"/>
          </a:xfrm>
        </p:spPr>
        <p:txBody>
          <a:bodyPr>
            <a:normAutofit/>
          </a:bodyPr>
          <a:lstStyle/>
          <a:p>
            <a:r>
              <a:rPr lang="en-US" altLang="en-US" sz="1800" dirty="0">
                <a:solidFill>
                  <a:srgbClr val="002060"/>
                </a:solidFill>
                <a:latin typeface="urw-din"/>
              </a:rPr>
              <a:t>DHCP</a:t>
            </a:r>
            <a:endParaRPr lang="en-US" altLang="en-US" sz="4050" dirty="0">
              <a:solidFill>
                <a:srgbClr val="002060"/>
              </a:solidFill>
              <a:latin typeface="urw-din"/>
            </a:endParaRPr>
          </a:p>
        </p:txBody>
      </p:sp>
      <p:sp>
        <p:nvSpPr>
          <p:cNvPr id="189443" name="Rectangle 3"/>
          <p:cNvSpPr>
            <a:spLocks noGrp="1" noChangeArrowheads="1"/>
          </p:cNvSpPr>
          <p:nvPr>
            <p:ph type="body" idx="4294967295"/>
          </p:nvPr>
        </p:nvSpPr>
        <p:spPr>
          <a:xfrm>
            <a:off x="228600" y="1308333"/>
            <a:ext cx="7432675" cy="3033712"/>
          </a:xfrm>
        </p:spPr>
        <p:txBody>
          <a:bodyPr>
            <a:normAutofit/>
          </a:bodyPr>
          <a:lstStyle/>
          <a:p>
            <a:r>
              <a:rPr lang="en-US" altLang="en-US" sz="1200" b="1" dirty="0">
                <a:latin typeface="urw-din"/>
              </a:rPr>
              <a:t>Dynamic Host Configuration Protocol (DHCP) </a:t>
            </a:r>
          </a:p>
          <a:p>
            <a:pPr lvl="1"/>
            <a:r>
              <a:rPr lang="en-US" altLang="en-US" sz="1200" dirty="0">
                <a:latin typeface="urw-din"/>
              </a:rPr>
              <a:t>From 1993</a:t>
            </a:r>
          </a:p>
          <a:p>
            <a:pPr lvl="1"/>
            <a:r>
              <a:rPr lang="en-US" altLang="en-US" sz="1200" dirty="0">
                <a:latin typeface="urw-din"/>
              </a:rPr>
              <a:t>An extension of BOOTP, very similar to DHCP</a:t>
            </a:r>
          </a:p>
          <a:p>
            <a:pPr lvl="1"/>
            <a:r>
              <a:rPr lang="en-US" altLang="en-US" sz="1200" dirty="0">
                <a:latin typeface="urw-din"/>
              </a:rPr>
              <a:t>Same port numbers as BOOTP </a:t>
            </a:r>
          </a:p>
          <a:p>
            <a:pPr lvl="1"/>
            <a:r>
              <a:rPr lang="en-US" altLang="en-US" sz="1200" dirty="0">
                <a:latin typeface="urw-din"/>
              </a:rPr>
              <a:t>Extensions:</a:t>
            </a:r>
          </a:p>
          <a:p>
            <a:pPr lvl="2"/>
            <a:r>
              <a:rPr lang="en-US" altLang="en-US" sz="1200" dirty="0">
                <a:latin typeface="urw-din"/>
              </a:rPr>
              <a:t>Supports temporary allocation (“leases”) of IP addresses</a:t>
            </a:r>
          </a:p>
          <a:p>
            <a:pPr lvl="2"/>
            <a:r>
              <a:rPr lang="en-US" altLang="en-US" sz="1200" dirty="0">
                <a:latin typeface="urw-din"/>
              </a:rPr>
              <a:t>DHCP client can acquire all IP configuration parameters needed to operate</a:t>
            </a:r>
          </a:p>
          <a:p>
            <a:pPr lvl="1"/>
            <a:r>
              <a:rPr lang="en-US" altLang="en-US" sz="1200" dirty="0">
                <a:latin typeface="urw-din"/>
              </a:rPr>
              <a:t>DHCP is the preferred mechanism for dynamic assignment of IP addresses</a:t>
            </a:r>
          </a:p>
          <a:p>
            <a:pPr lvl="1"/>
            <a:r>
              <a:rPr lang="en-US" altLang="en-US" sz="1200" dirty="0">
                <a:latin typeface="urw-din"/>
              </a:rPr>
              <a:t>DHCP can interoperate with BOOTP clients.</a:t>
            </a:r>
          </a:p>
          <a:p>
            <a:pPr lvl="2"/>
            <a:endParaRPr lang="en-US"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1" y="1308333"/>
            <a:ext cx="3062418" cy="1378088"/>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2325123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8153400" cy="4719352"/>
          </a:xfrm>
          <a:prstGeom prst="rect">
            <a:avLst/>
          </a:prstGeom>
        </p:spPr>
      </p:pic>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7240476" y="4476750"/>
            <a:ext cx="1522524" cy="242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35738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5"/>
            <a:ext cx="9146170" cy="5362575"/>
          </a:xfrm>
          <a:prstGeom prst="rect">
            <a:avLst/>
          </a:prstGeom>
        </p:spPr>
      </p:pic>
    </p:spTree>
    <p:extLst>
      <p:ext uri="{BB962C8B-B14F-4D97-AF65-F5344CB8AC3E}">
        <p14:creationId xmlns:p14="http://schemas.microsoft.com/office/powerpoint/2010/main" val="33793677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a:xfrm>
            <a:off x="3581400" y="245269"/>
            <a:ext cx="4667428" cy="497681"/>
          </a:xfrm>
          <a:prstGeom prst="rect">
            <a:avLst/>
          </a:prstGeom>
        </p:spPr>
        <p:txBody>
          <a:bodyPr/>
          <a:lstStyle/>
          <a:p>
            <a:r>
              <a:rPr lang="en-US" altLang="en-US" sz="1800" dirty="0">
                <a:solidFill>
                  <a:srgbClr val="002060"/>
                </a:solidFill>
              </a:rPr>
              <a:t>DHCP Interaction </a:t>
            </a:r>
          </a:p>
        </p:txBody>
      </p:sp>
      <p:graphicFrame>
        <p:nvGraphicFramePr>
          <p:cNvPr id="195587" name="Object 3"/>
          <p:cNvGraphicFramePr>
            <a:graphicFrameLocks noGrp="1" noChangeAspect="1"/>
          </p:cNvGraphicFramePr>
          <p:nvPr>
            <p:ph sz="half" idx="4294967295"/>
            <p:extLst>
              <p:ext uri="{D42A27DB-BD31-4B8C-83A1-F6EECF244321}">
                <p14:modId xmlns:p14="http://schemas.microsoft.com/office/powerpoint/2010/main" val="2472002228"/>
              </p:ext>
            </p:extLst>
          </p:nvPr>
        </p:nvGraphicFramePr>
        <p:xfrm>
          <a:off x="1569659" y="504876"/>
          <a:ext cx="5463779" cy="2333625"/>
        </p:xfrm>
        <a:graphic>
          <a:graphicData uri="http://schemas.openxmlformats.org/presentationml/2006/ole">
            <mc:AlternateContent xmlns:mc="http://schemas.openxmlformats.org/markup-compatibility/2006">
              <mc:Choice xmlns:v="urn:schemas-microsoft-com:vml" Requires="v">
                <p:oleObj name="Visio" r:id="rId2" imgW="8829360" imgH="3770640" progId="Visio.Drawing.6">
                  <p:embed/>
                </p:oleObj>
              </mc:Choice>
              <mc:Fallback>
                <p:oleObj name="Visio" r:id="rId2" imgW="8829360" imgH="3770640" progId="Visio.Drawing.6">
                  <p:embed/>
                  <p:pic>
                    <p:nvPicPr>
                      <p:cNvPr id="1955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659" y="504876"/>
                        <a:ext cx="5463779" cy="2333625"/>
                      </a:xfrm>
                      <a:prstGeom prst="rect">
                        <a:avLst/>
                      </a:prstGeom>
                      <a:noFill/>
                      <a:ln>
                        <a:noFill/>
                      </a:ln>
                      <a:effectLst/>
                    </p:spPr>
                  </p:pic>
                </p:oleObj>
              </mc:Fallback>
            </mc:AlternateContent>
          </a:graphicData>
        </a:graphic>
      </p:graphicFrame>
      <p:graphicFrame>
        <p:nvGraphicFramePr>
          <p:cNvPr id="195588" name="Object 4"/>
          <p:cNvGraphicFramePr>
            <a:graphicFrameLocks noGrp="1" noChangeAspect="1"/>
          </p:cNvGraphicFramePr>
          <p:nvPr>
            <p:ph sz="half" idx="4294967295"/>
            <p:extLst>
              <p:ext uri="{D42A27DB-BD31-4B8C-83A1-F6EECF244321}">
                <p14:modId xmlns:p14="http://schemas.microsoft.com/office/powerpoint/2010/main" val="2419080052"/>
              </p:ext>
            </p:extLst>
          </p:nvPr>
        </p:nvGraphicFramePr>
        <p:xfrm>
          <a:off x="1752600" y="2415635"/>
          <a:ext cx="5132785" cy="2338388"/>
        </p:xfrm>
        <a:graphic>
          <a:graphicData uri="http://schemas.openxmlformats.org/presentationml/2006/ole">
            <mc:AlternateContent xmlns:mc="http://schemas.openxmlformats.org/markup-compatibility/2006">
              <mc:Choice xmlns:v="urn:schemas-microsoft-com:vml" Requires="v">
                <p:oleObj name="Visio" r:id="rId4" imgW="9344787" imgH="4256634" progId="Visio.Drawing.6">
                  <p:embed/>
                </p:oleObj>
              </mc:Choice>
              <mc:Fallback>
                <p:oleObj name="Visio" r:id="rId4" imgW="9344787" imgH="4256634" progId="Visio.Drawing.6">
                  <p:embed/>
                  <p:pic>
                    <p:nvPicPr>
                      <p:cNvPr id="1955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415635"/>
                        <a:ext cx="5132785" cy="2338388"/>
                      </a:xfrm>
                      <a:prstGeom prst="rect">
                        <a:avLst/>
                      </a:prstGeom>
                      <a:noFill/>
                      <a:ln>
                        <a:noFill/>
                      </a:ln>
                      <a:effectLst/>
                    </p:spPr>
                  </p:pic>
                </p:oleObj>
              </mc:Fallback>
            </mc:AlternateContent>
          </a:graphicData>
        </a:graphic>
      </p:graphicFrame>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108131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891259"/>
            <a:ext cx="8368018" cy="646331"/>
          </a:xfrm>
          <a:prstGeom prst="rect">
            <a:avLst/>
          </a:prstGeom>
        </p:spPr>
        <p:txBody>
          <a:bodyPr wrap="square">
            <a:spAutoFit/>
          </a:bodyPr>
          <a:lstStyle/>
          <a:p>
            <a:r>
              <a:rPr lang="en-US" sz="1200" b="1" dirty="0">
                <a:latin typeface="arial" panose="020B0604020202020204" pitchFamily="34" charset="0"/>
              </a:rPr>
              <a:t>APIPA</a:t>
            </a:r>
            <a:r>
              <a:rPr lang="en-US" sz="1200" dirty="0">
                <a:latin typeface="arial" panose="020B0604020202020204" pitchFamily="34" charset="0"/>
              </a:rPr>
              <a:t> stands for Automatic Private IP Addressing (</a:t>
            </a:r>
            <a:r>
              <a:rPr lang="en-US" sz="1200" b="1" dirty="0">
                <a:latin typeface="arial" panose="020B0604020202020204" pitchFamily="34" charset="0"/>
              </a:rPr>
              <a:t>APIPA</a:t>
            </a:r>
            <a:r>
              <a:rPr lang="en-US" sz="1200" dirty="0">
                <a:latin typeface="arial" panose="020B0604020202020204" pitchFamily="34" charset="0"/>
              </a:rPr>
              <a:t>). It is a feature or characteristic in operating systems (eg. Windows) which enables computers to self-configure an IP address and subnet mask automatically when their DHCP(Dynamic Host Configuration Protocol) server isn't reachable</a:t>
            </a:r>
            <a:endParaRPr lang="en-US" sz="1200" dirty="0"/>
          </a:p>
        </p:txBody>
      </p:sp>
      <p:sp>
        <p:nvSpPr>
          <p:cNvPr id="4" name="Rectangle 2"/>
          <p:cNvSpPr txBox="1">
            <a:spLocks noChangeArrowheads="1"/>
          </p:cNvSpPr>
          <p:nvPr/>
        </p:nvSpPr>
        <p:spPr>
          <a:xfrm>
            <a:off x="4114800" y="479205"/>
            <a:ext cx="3863130" cy="108806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sz="1800" b="1" dirty="0">
                <a:solidFill>
                  <a:srgbClr val="002060"/>
                </a:solidFill>
                <a:latin typeface="urw-din"/>
              </a:rPr>
              <a:t>APIPA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495550"/>
            <a:ext cx="3244802" cy="1641948"/>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547691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62400" y="438150"/>
            <a:ext cx="3733800" cy="152400"/>
          </a:xfrm>
        </p:spPr>
        <p:txBody>
          <a:bodyPr>
            <a:normAutofit fontScale="90000"/>
          </a:bodyPr>
          <a:lstStyle/>
          <a:p>
            <a:r>
              <a:rPr lang="en-US" sz="1800" dirty="0">
                <a:solidFill>
                  <a:srgbClr val="002060"/>
                </a:solidFill>
                <a:latin typeface="urw-din"/>
                <a:cs typeface="Times New Roman" panose="02020603050405020304" pitchFamily="18" charset="0"/>
              </a:rPr>
              <a:t>DNS</a:t>
            </a:r>
          </a:p>
        </p:txBody>
      </p:sp>
      <p:sp>
        <p:nvSpPr>
          <p:cNvPr id="3" name="Content Placeholder 2"/>
          <p:cNvSpPr>
            <a:spLocks noGrp="1"/>
          </p:cNvSpPr>
          <p:nvPr>
            <p:ph idx="4294967295"/>
          </p:nvPr>
        </p:nvSpPr>
        <p:spPr>
          <a:xfrm>
            <a:off x="609600" y="742950"/>
            <a:ext cx="7924800" cy="685800"/>
          </a:xfrm>
        </p:spPr>
        <p:txBody>
          <a:bodyPr>
            <a:noAutofit/>
          </a:bodyPr>
          <a:lstStyle/>
          <a:p>
            <a:pPr marL="76200" indent="0">
              <a:buNone/>
            </a:pPr>
            <a:r>
              <a:rPr lang="en-IN" sz="1200" dirty="0">
                <a:latin typeface="urw-din"/>
              </a:rPr>
              <a:t>DNS stands for Domain Name System. DNS is a service that translates the domain name into IP addresses. This allows the users of networks to utilize user-friendly names when looking for other hosts instead of remembering the IP addresses.</a:t>
            </a:r>
          </a:p>
          <a:p>
            <a:pPr marL="76200" indent="0">
              <a:buNone/>
            </a:pPr>
            <a:br>
              <a:rPr lang="en-IN" sz="1200" dirty="0">
                <a:latin typeface="urw-din"/>
              </a:rPr>
            </a:br>
            <a:endParaRPr lang="en-IN" sz="1200" dirty="0">
              <a:latin typeface="urw-din"/>
            </a:endParaRPr>
          </a:p>
          <a:p>
            <a:pPr marL="76200" indent="0">
              <a:buNone/>
            </a:pPr>
            <a:br>
              <a:rPr lang="en-IN" sz="1200" dirty="0">
                <a:latin typeface="urw-din"/>
              </a:rPr>
            </a:br>
            <a:endParaRPr lang="en-US" sz="1200" dirty="0">
              <a:solidFill>
                <a:schemeClr val="tx1"/>
              </a:solidFill>
              <a:latin typeface="urw-din"/>
              <a:ea typeface="Verdan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597" y="1365129"/>
            <a:ext cx="5498805" cy="2560970"/>
          </a:xfrm>
          <a:prstGeom prst="rect">
            <a:avLst/>
          </a:prstGeom>
        </p:spPr>
      </p:pic>
      <p:sp>
        <p:nvSpPr>
          <p:cNvPr id="5" name="Rectangle 4"/>
          <p:cNvSpPr/>
          <p:nvPr/>
        </p:nvSpPr>
        <p:spPr>
          <a:xfrm>
            <a:off x="5410200" y="3926099"/>
            <a:ext cx="2057400" cy="430887"/>
          </a:xfrm>
          <a:prstGeom prst="rect">
            <a:avLst/>
          </a:prstGeom>
        </p:spPr>
        <p:txBody>
          <a:bodyPr wrap="square">
            <a:spAutoFit/>
          </a:bodyPr>
          <a:lstStyle/>
          <a:p>
            <a:r>
              <a:rPr lang="en-IN" sz="1100" dirty="0">
                <a:solidFill>
                  <a:srgbClr val="333333"/>
                </a:solidFill>
                <a:latin typeface="inter-regular"/>
              </a:rPr>
              <a:t>(The format of country domain is same as a generic domain)</a:t>
            </a:r>
            <a:endParaRPr lang="en-IN" sz="1100" dirty="0"/>
          </a:p>
        </p:txBody>
      </p:sp>
      <p:sp>
        <p:nvSpPr>
          <p:cNvPr id="6" name="Rectangle 5"/>
          <p:cNvSpPr/>
          <p:nvPr/>
        </p:nvSpPr>
        <p:spPr>
          <a:xfrm>
            <a:off x="3352800" y="3931858"/>
            <a:ext cx="1828800" cy="1015663"/>
          </a:xfrm>
          <a:prstGeom prst="rect">
            <a:avLst/>
          </a:prstGeom>
        </p:spPr>
        <p:txBody>
          <a:bodyPr wrap="square">
            <a:spAutoFit/>
          </a:bodyPr>
          <a:lstStyle/>
          <a:p>
            <a:pPr algn="just"/>
            <a:r>
              <a:rPr lang="en-IN" sz="1200" dirty="0">
                <a:latin typeface="urw-din"/>
              </a:rPr>
              <a:t>(It defines the registered hosts according to their generic behavior.)</a:t>
            </a:r>
          </a:p>
          <a:p>
            <a:br>
              <a:rPr lang="en-IN" sz="1200" dirty="0"/>
            </a:br>
            <a:endParaRPr lang="en-IN" sz="1200" dirty="0"/>
          </a:p>
        </p:txBody>
      </p:sp>
      <p:sp>
        <p:nvSpPr>
          <p:cNvPr id="7" name="Rectangle 6"/>
          <p:cNvSpPr/>
          <p:nvPr/>
        </p:nvSpPr>
        <p:spPr>
          <a:xfrm>
            <a:off x="1447800" y="3926099"/>
            <a:ext cx="1981200" cy="646331"/>
          </a:xfrm>
          <a:prstGeom prst="rect">
            <a:avLst/>
          </a:prstGeom>
        </p:spPr>
        <p:txBody>
          <a:bodyPr wrap="square">
            <a:spAutoFit/>
          </a:bodyPr>
          <a:lstStyle/>
          <a:p>
            <a:r>
              <a:rPr lang="en-IN" sz="1200" dirty="0">
                <a:solidFill>
                  <a:srgbClr val="333333"/>
                </a:solidFill>
                <a:latin typeface="urw-din"/>
              </a:rPr>
              <a:t>(The inverse domain is used for mapping an address to a name.)</a:t>
            </a:r>
            <a:endParaRPr lang="en-IN" sz="1200" dirty="0">
              <a:latin typeface="urw-din"/>
            </a:endParaRPr>
          </a:p>
        </p:txBody>
      </p:sp>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5591332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304800" y="1352550"/>
            <a:ext cx="2971800" cy="2701289"/>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3581400" y="361950"/>
            <a:ext cx="2262158" cy="369332"/>
          </a:xfrm>
          <a:prstGeom prst="rect">
            <a:avLst/>
          </a:prstGeom>
        </p:spPr>
        <p:txBody>
          <a:bodyPr wrap="none">
            <a:spAutoFit/>
          </a:bodyPr>
          <a:lstStyle/>
          <a:p>
            <a:r>
              <a:rPr lang="en-US" sz="1800" b="1" dirty="0">
                <a:solidFill>
                  <a:srgbClr val="002060"/>
                </a:solidFill>
                <a:latin typeface="urw-din"/>
                <a:cs typeface="Times New Roman" panose="02020603050405020304" pitchFamily="18" charset="0"/>
              </a:rPr>
              <a:t>Importance of DNS</a:t>
            </a:r>
            <a:endParaRPr lang="en-IN" sz="1800" b="1"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5356186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971800" y="3314560"/>
            <a:ext cx="44310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WLAN &amp; WPAN Networks</a:t>
            </a:r>
            <a:endParaRPr lang="en-US" sz="2000" dirty="0">
              <a:latin typeface="Calibri" panose="020F0502020204030204" pitchFamily="34" charset="0"/>
              <a:cs typeface="Calibri" panose="020F0502020204030204" pitchFamily="34" charset="0"/>
            </a:endParaRPr>
          </a:p>
          <a:p>
            <a:pPr>
              <a:lnSpc>
                <a:spcPct val="150000"/>
              </a:lnSpc>
            </a:pPr>
            <a:endParaRPr lang="en-US" sz="2000" b="1" dirty="0">
              <a:solidFill>
                <a:schemeClr val="bg1"/>
              </a:solidFill>
              <a:latin typeface="Arial" panose="020B0604020202020204" pitchFamily="34" charset="0"/>
              <a:cs typeface="Arial" panose="020B0604020202020204" pitchFamily="34" charset="0"/>
            </a:endParaRP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11</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2900043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0" y="514350"/>
            <a:ext cx="3886200" cy="228600"/>
          </a:xfrm>
        </p:spPr>
        <p:txBody>
          <a:bodyPr>
            <a:normAutofit fontScale="90000"/>
          </a:bodyPr>
          <a:lstStyle/>
          <a:p>
            <a:r>
              <a:rPr lang="en-US" sz="1800" dirty="0">
                <a:solidFill>
                  <a:srgbClr val="002060"/>
                </a:solidFill>
                <a:latin typeface="urw-din"/>
                <a:cs typeface="Times New Roman" panose="02020603050405020304" pitchFamily="18" charset="0"/>
              </a:rPr>
              <a:t>WLAN</a:t>
            </a:r>
          </a:p>
        </p:txBody>
      </p:sp>
      <p:sp>
        <p:nvSpPr>
          <p:cNvPr id="3" name="Content Placeholder 2"/>
          <p:cNvSpPr>
            <a:spLocks noGrp="1"/>
          </p:cNvSpPr>
          <p:nvPr>
            <p:ph idx="4294967295"/>
          </p:nvPr>
        </p:nvSpPr>
        <p:spPr>
          <a:xfrm>
            <a:off x="609600" y="895350"/>
            <a:ext cx="8077200" cy="685800"/>
          </a:xfrm>
        </p:spPr>
        <p:txBody>
          <a:bodyPr>
            <a:noAutofit/>
          </a:bodyPr>
          <a:lstStyle/>
          <a:p>
            <a:pPr marL="0" indent="0">
              <a:buNone/>
            </a:pPr>
            <a:r>
              <a:rPr lang="en-IN" sz="1200" dirty="0">
                <a:latin typeface="urw-din"/>
              </a:rPr>
              <a:t>A wireless LAN is a wireless computer network that links two or more devices using wireless communication to form a local area network within a limited area such as a home, school, computer laboratory, campus, or office building.</a:t>
            </a:r>
            <a:endParaRPr lang="en-US" sz="500" dirty="0">
              <a:solidFill>
                <a:schemeClr val="tx1"/>
              </a:solidFill>
              <a:latin typeface="urw-din"/>
              <a:ea typeface="Verdana" panose="020B0604030504040204" pitchFamily="34" charset="0"/>
              <a:cs typeface="Times New Roman" panose="02020603050405020304" pitchFamily="18" charset="0"/>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0" name="object 2"/>
          <p:cNvSpPr txBox="1">
            <a:spLocks/>
          </p:cNvSpPr>
          <p:nvPr/>
        </p:nvSpPr>
        <p:spPr>
          <a:xfrm>
            <a:off x="839728" y="1786729"/>
            <a:ext cx="962501" cy="271741"/>
          </a:xfrm>
          <a:prstGeom prst="rect">
            <a:avLst/>
          </a:prstGeom>
        </p:spPr>
        <p:txBody>
          <a:bodyPr spcFirstLastPara="1" vert="horz" wrap="square" lIns="0" tIns="9525" rIns="0" bIns="0" rtlCol="0" anchor="ctr"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525">
              <a:spcBef>
                <a:spcPts val="75"/>
              </a:spcBef>
            </a:pPr>
            <a:r>
              <a:rPr lang="en-IN" sz="1800" dirty="0">
                <a:solidFill>
                  <a:srgbClr val="002060"/>
                </a:solidFill>
                <a:latin typeface="urw-din"/>
              </a:rPr>
              <a:t>Wi-Fi</a:t>
            </a:r>
            <a:endParaRPr lang="en-IN" sz="3200" dirty="0">
              <a:solidFill>
                <a:srgbClr val="002060"/>
              </a:solidFill>
              <a:latin typeface="urw-din"/>
            </a:endParaRPr>
          </a:p>
        </p:txBody>
      </p:sp>
      <p:sp>
        <p:nvSpPr>
          <p:cNvPr id="11" name="object 3"/>
          <p:cNvSpPr txBox="1"/>
          <p:nvPr/>
        </p:nvSpPr>
        <p:spPr>
          <a:xfrm>
            <a:off x="533400" y="2414487"/>
            <a:ext cx="6002179" cy="1384353"/>
          </a:xfrm>
          <a:prstGeom prst="rect">
            <a:avLst/>
          </a:prstGeom>
        </p:spPr>
        <p:txBody>
          <a:bodyPr vert="horz" wrap="square" lIns="0" tIns="100965" rIns="0" bIns="0" rtlCol="0">
            <a:spAutoFit/>
          </a:bodyPr>
          <a:lstStyle/>
          <a:p>
            <a:pPr marL="9525">
              <a:spcBef>
                <a:spcPts val="795"/>
              </a:spcBef>
              <a:tabLst>
                <a:tab pos="266217" algn="l"/>
              </a:tabLst>
            </a:pPr>
            <a:r>
              <a:rPr sz="1200" dirty="0">
                <a:latin typeface="urw-din"/>
              </a:rPr>
              <a:t>	</a:t>
            </a:r>
            <a:r>
              <a:rPr sz="1200" dirty="0">
                <a:latin typeface="urw-din"/>
                <a:cs typeface="Verdana"/>
              </a:rPr>
              <a:t>What is Wi-Fi</a:t>
            </a:r>
          </a:p>
          <a:p>
            <a:pPr marL="352416">
              <a:spcBef>
                <a:spcPts val="679"/>
              </a:spcBef>
            </a:pPr>
            <a:r>
              <a:rPr sz="1200" dirty="0">
                <a:latin typeface="urw-din"/>
              </a:rPr>
              <a:t> </a:t>
            </a:r>
            <a:r>
              <a:rPr sz="1200" dirty="0">
                <a:latin typeface="urw-din"/>
                <a:cs typeface="Verdana"/>
              </a:rPr>
              <a:t>Short for “Wireless Fidelity”</a:t>
            </a:r>
          </a:p>
          <a:p>
            <a:pPr marL="352416">
              <a:spcBef>
                <a:spcPts val="739"/>
              </a:spcBef>
            </a:pPr>
            <a:r>
              <a:rPr sz="1200" dirty="0">
                <a:latin typeface="urw-din"/>
              </a:rPr>
              <a:t> </a:t>
            </a:r>
            <a:r>
              <a:rPr sz="1200" dirty="0">
                <a:latin typeface="urw-din"/>
                <a:cs typeface="Verdana"/>
              </a:rPr>
              <a:t>A trademark of the Wi-Fi Alliance</a:t>
            </a:r>
          </a:p>
          <a:p>
            <a:pPr marL="352416">
              <a:spcBef>
                <a:spcPts val="675"/>
              </a:spcBef>
            </a:pPr>
            <a:r>
              <a:rPr sz="1200" dirty="0">
                <a:latin typeface="urw-din"/>
              </a:rPr>
              <a:t> </a:t>
            </a:r>
            <a:r>
              <a:rPr sz="1200" dirty="0">
                <a:latin typeface="urw-din"/>
                <a:cs typeface="Verdana"/>
              </a:rPr>
              <a:t>The brand name for products using the IEEE 802.11 family of standards</a:t>
            </a:r>
          </a:p>
          <a:p>
            <a:pPr marL="352416">
              <a:spcBef>
                <a:spcPts val="731"/>
              </a:spcBef>
            </a:pPr>
            <a:r>
              <a:rPr sz="1200" dirty="0">
                <a:latin typeface="urw-din"/>
              </a:rPr>
              <a:t> </a:t>
            </a:r>
            <a:r>
              <a:rPr sz="1200" dirty="0">
                <a:latin typeface="urw-din"/>
                <a:cs typeface="Verdana"/>
              </a:rPr>
              <a:t>Commonly used for “wireless local area network” (WLAN)</a:t>
            </a:r>
          </a:p>
        </p:txBody>
      </p:sp>
      <p:sp>
        <p:nvSpPr>
          <p:cNvPr id="12" name="object 4"/>
          <p:cNvSpPr/>
          <p:nvPr/>
        </p:nvSpPr>
        <p:spPr>
          <a:xfrm>
            <a:off x="5857110" y="1813515"/>
            <a:ext cx="2751964" cy="2345817"/>
          </a:xfrm>
          <a:prstGeom prst="rect">
            <a:avLst/>
          </a:prstGeom>
          <a:blipFill>
            <a:blip r:embed="rId2" cstate="print"/>
            <a:stretch>
              <a:fillRect/>
            </a:stretch>
          </a:blipFill>
        </p:spPr>
        <p:txBody>
          <a:bodyPr wrap="square" lIns="0" tIns="0" rIns="0" bIns="0" rtlCol="0"/>
          <a:lstStyle/>
          <a:p>
            <a:endParaRPr sz="1800"/>
          </a:p>
        </p:txBody>
      </p:sp>
    </p:spTree>
    <p:extLst>
      <p:ext uri="{BB962C8B-B14F-4D97-AF65-F5344CB8AC3E}">
        <p14:creationId xmlns:p14="http://schemas.microsoft.com/office/powerpoint/2010/main" val="16633517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19150"/>
            <a:ext cx="5543550" cy="3238500"/>
          </a:xfrm>
          <a:prstGeom prst="rect">
            <a:avLst/>
          </a:prstGeom>
        </p:spPr>
      </p:pic>
    </p:spTree>
    <p:extLst>
      <p:ext uri="{BB962C8B-B14F-4D97-AF65-F5344CB8AC3E}">
        <p14:creationId xmlns:p14="http://schemas.microsoft.com/office/powerpoint/2010/main" val="26142683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38600" y="514350"/>
            <a:ext cx="3657600" cy="228600"/>
          </a:xfrm>
        </p:spPr>
        <p:txBody>
          <a:bodyPr>
            <a:normAutofit fontScale="90000"/>
          </a:bodyPr>
          <a:lstStyle/>
          <a:p>
            <a:r>
              <a:rPr lang="en-US" sz="1800" dirty="0">
                <a:solidFill>
                  <a:srgbClr val="002060"/>
                </a:solidFill>
                <a:latin typeface="urw-din"/>
                <a:cs typeface="Times New Roman" panose="02020603050405020304" pitchFamily="18" charset="0"/>
              </a:rPr>
              <a:t>WPAN</a:t>
            </a:r>
          </a:p>
        </p:txBody>
      </p:sp>
      <p:sp>
        <p:nvSpPr>
          <p:cNvPr id="3" name="Content Placeholder 2"/>
          <p:cNvSpPr>
            <a:spLocks noGrp="1"/>
          </p:cNvSpPr>
          <p:nvPr>
            <p:ph idx="4294967295"/>
          </p:nvPr>
        </p:nvSpPr>
        <p:spPr>
          <a:xfrm>
            <a:off x="609600" y="895350"/>
            <a:ext cx="8077200" cy="685800"/>
          </a:xfrm>
        </p:spPr>
        <p:txBody>
          <a:bodyPr>
            <a:normAutofit/>
          </a:bodyPr>
          <a:lstStyle/>
          <a:p>
            <a:pPr marL="0" indent="0">
              <a:buNone/>
            </a:pPr>
            <a:r>
              <a:rPr lang="en-IN" sz="1200" dirty="0">
                <a:latin typeface="urw-din"/>
              </a:rPr>
              <a:t>A personal area network is a computer network for interconnecting electronic devices within an individual person's workspace. A WPAN provides data transmission among devices such as computers, smartphones, tablets and personal digital assistants.</a:t>
            </a:r>
            <a:endParaRPr lang="en-US" sz="600" dirty="0">
              <a:solidFill>
                <a:schemeClr val="tx1"/>
              </a:solidFill>
              <a:latin typeface="urw-din"/>
              <a:ea typeface="Verdana" panose="020B0604030504040204" pitchFamily="34" charset="0"/>
              <a:cs typeface="Times New Roman" panose="02020603050405020304" pitchFamily="18" charset="0"/>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0" name="object 3"/>
          <p:cNvSpPr txBox="1"/>
          <p:nvPr/>
        </p:nvSpPr>
        <p:spPr>
          <a:xfrm>
            <a:off x="838200" y="2114550"/>
            <a:ext cx="3787616" cy="2263280"/>
          </a:xfrm>
          <a:prstGeom prst="rect">
            <a:avLst/>
          </a:prstGeom>
        </p:spPr>
        <p:txBody>
          <a:bodyPr vert="horz" wrap="square" lIns="0" tIns="105251" rIns="0" bIns="0" rtlCol="0">
            <a:spAutoFit/>
          </a:bodyPr>
          <a:lstStyle/>
          <a:p>
            <a:pPr marL="9525">
              <a:spcBef>
                <a:spcPts val="829"/>
              </a:spcBef>
              <a:tabLst>
                <a:tab pos="266217" algn="l"/>
              </a:tabLst>
            </a:pPr>
            <a:r>
              <a:rPr sz="1200" dirty="0">
                <a:latin typeface="urw-din"/>
              </a:rPr>
              <a:t>	</a:t>
            </a:r>
            <a:r>
              <a:rPr sz="1200" dirty="0">
                <a:latin typeface="urw-din"/>
                <a:cs typeface="Verdana"/>
              </a:rPr>
              <a:t>Wireless Personal Area Networks (WPAN)</a:t>
            </a:r>
          </a:p>
          <a:p>
            <a:pPr marL="9525">
              <a:spcBef>
                <a:spcPts val="758"/>
              </a:spcBef>
              <a:tabLst>
                <a:tab pos="266217" algn="l"/>
              </a:tabLst>
            </a:pPr>
            <a:r>
              <a:rPr sz="1200" dirty="0">
                <a:latin typeface="urw-din"/>
              </a:rPr>
              <a:t>	</a:t>
            </a:r>
            <a:r>
              <a:rPr sz="1200" dirty="0">
                <a:latin typeface="urw-din"/>
                <a:cs typeface="Verdana"/>
              </a:rPr>
              <a:t>Design goal</a:t>
            </a:r>
          </a:p>
          <a:p>
            <a:pPr marL="352416">
              <a:spcBef>
                <a:spcPts val="754"/>
              </a:spcBef>
            </a:pPr>
            <a:r>
              <a:rPr sz="1200" dirty="0">
                <a:latin typeface="urw-din"/>
              </a:rPr>
              <a:t> </a:t>
            </a:r>
            <a:r>
              <a:rPr sz="1200" dirty="0">
                <a:latin typeface="urw-din"/>
                <a:cs typeface="Verdana"/>
              </a:rPr>
              <a:t>Cable replacement</a:t>
            </a:r>
          </a:p>
          <a:p>
            <a:pPr marL="352416">
              <a:spcBef>
                <a:spcPts val="746"/>
              </a:spcBef>
            </a:pPr>
            <a:r>
              <a:rPr sz="1200" dirty="0">
                <a:latin typeface="urw-din"/>
              </a:rPr>
              <a:t> </a:t>
            </a:r>
            <a:r>
              <a:rPr sz="1200" dirty="0">
                <a:latin typeface="urw-din"/>
                <a:cs typeface="Verdana"/>
              </a:rPr>
              <a:t>Low cost</a:t>
            </a:r>
          </a:p>
          <a:p>
            <a:pPr marL="352416">
              <a:spcBef>
                <a:spcPts val="746"/>
              </a:spcBef>
            </a:pPr>
            <a:r>
              <a:rPr sz="1200" dirty="0">
                <a:latin typeface="urw-din"/>
              </a:rPr>
              <a:t> </a:t>
            </a:r>
            <a:r>
              <a:rPr sz="1200" dirty="0">
                <a:latin typeface="urw-din"/>
                <a:cs typeface="Verdana"/>
              </a:rPr>
              <a:t>Low power</a:t>
            </a:r>
          </a:p>
          <a:p>
            <a:pPr marL="352416">
              <a:spcBef>
                <a:spcPts val="758"/>
              </a:spcBef>
            </a:pPr>
            <a:r>
              <a:rPr sz="1200" dirty="0">
                <a:latin typeface="urw-din"/>
              </a:rPr>
              <a:t> </a:t>
            </a:r>
            <a:r>
              <a:rPr sz="1200" dirty="0">
                <a:latin typeface="urw-din"/>
                <a:cs typeface="Verdana"/>
              </a:rPr>
              <a:t>Small size</a:t>
            </a:r>
          </a:p>
          <a:p>
            <a:pPr marL="352416">
              <a:spcBef>
                <a:spcPts val="746"/>
              </a:spcBef>
            </a:pPr>
            <a:r>
              <a:rPr sz="1200" dirty="0">
                <a:latin typeface="urw-din"/>
              </a:rPr>
              <a:t> </a:t>
            </a:r>
            <a:r>
              <a:rPr sz="1200" dirty="0">
                <a:latin typeface="urw-din"/>
                <a:cs typeface="Verdana"/>
              </a:rPr>
              <a:t>For mobile devices</a:t>
            </a:r>
          </a:p>
          <a:p>
            <a:pPr marL="9525">
              <a:spcBef>
                <a:spcPts val="754"/>
              </a:spcBef>
              <a:tabLst>
                <a:tab pos="266217" algn="l"/>
              </a:tabLst>
            </a:pPr>
            <a:endParaRPr sz="1200" dirty="0">
              <a:latin typeface="urw-din"/>
              <a:cs typeface="Verdana"/>
            </a:endParaRPr>
          </a:p>
        </p:txBody>
      </p:sp>
      <p:sp>
        <p:nvSpPr>
          <p:cNvPr id="11" name="object 4"/>
          <p:cNvSpPr/>
          <p:nvPr/>
        </p:nvSpPr>
        <p:spPr>
          <a:xfrm>
            <a:off x="4596632" y="2033477"/>
            <a:ext cx="3200400" cy="2108966"/>
          </a:xfrm>
          <a:prstGeom prst="rect">
            <a:avLst/>
          </a:prstGeom>
          <a:blipFill>
            <a:blip r:embed="rId2" cstate="print"/>
            <a:stretch>
              <a:fillRect/>
            </a:stretch>
          </a:blipFill>
        </p:spPr>
        <p:txBody>
          <a:bodyPr wrap="square" lIns="0" tIns="0" rIns="0" bIns="0" rtlCol="0"/>
          <a:lstStyle/>
          <a:p>
            <a:endParaRPr sz="1800"/>
          </a:p>
        </p:txBody>
      </p:sp>
      <p:sp>
        <p:nvSpPr>
          <p:cNvPr id="12" name="object 2"/>
          <p:cNvSpPr txBox="1">
            <a:spLocks/>
          </p:cNvSpPr>
          <p:nvPr/>
        </p:nvSpPr>
        <p:spPr>
          <a:xfrm>
            <a:off x="839728" y="1772879"/>
            <a:ext cx="1446272" cy="299441"/>
          </a:xfrm>
          <a:prstGeom prst="rect">
            <a:avLst/>
          </a:prstGeom>
        </p:spPr>
        <p:txBody>
          <a:bodyPr spcFirstLastPara="1" vert="horz" wrap="square" lIns="0" tIns="9525" rIns="0" bIns="0" rtlCol="0" anchor="ctr"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525">
              <a:spcBef>
                <a:spcPts val="75"/>
              </a:spcBef>
            </a:pPr>
            <a:r>
              <a:rPr lang="en-IN" sz="1800" dirty="0">
                <a:solidFill>
                  <a:srgbClr val="002060"/>
                </a:solidFill>
                <a:latin typeface="urw-din"/>
              </a:rPr>
              <a:t>Bluetooth</a:t>
            </a:r>
            <a:endParaRPr lang="en-IN" sz="3200" dirty="0">
              <a:solidFill>
                <a:srgbClr val="002060"/>
              </a:solidFill>
              <a:latin typeface="urw-din"/>
            </a:endParaRPr>
          </a:p>
        </p:txBody>
      </p:sp>
    </p:spTree>
    <p:extLst>
      <p:ext uri="{BB962C8B-B14F-4D97-AF65-F5344CB8AC3E}">
        <p14:creationId xmlns:p14="http://schemas.microsoft.com/office/powerpoint/2010/main" val="42838031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0"/>
            <a:ext cx="5907538" cy="3938359"/>
          </a:xfrm>
          <a:prstGeom prst="rect">
            <a:avLst/>
          </a:prstGeom>
        </p:spPr>
      </p:pic>
    </p:spTree>
    <p:extLst>
      <p:ext uri="{BB962C8B-B14F-4D97-AF65-F5344CB8AC3E}">
        <p14:creationId xmlns:p14="http://schemas.microsoft.com/office/powerpoint/2010/main" val="15054513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81400" y="3314560"/>
            <a:ext cx="3821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 Types</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972320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701069" y="3314560"/>
            <a:ext cx="3701731"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OSI Model</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12</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964065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525124" y="436820"/>
            <a:ext cx="3581400" cy="274947"/>
          </a:xfrm>
          <a:prstGeom prst="rect">
            <a:avLst/>
          </a:prstGeom>
        </p:spPr>
        <p:txBody>
          <a:bodyPr spcFirstLastPara="1" vert="horz" wrap="square" lIns="0" tIns="12700" rIns="0" bIns="0" rtlCol="0" anchor="ctr" anchorCtr="0">
            <a:spAutoFit/>
          </a:bodyPr>
          <a:lstStyle/>
          <a:p>
            <a:pPr marL="12700">
              <a:spcBef>
                <a:spcPts val="100"/>
              </a:spcBef>
            </a:pPr>
            <a:r>
              <a:rPr lang="en-US" sz="1800" spc="20" dirty="0">
                <a:solidFill>
                  <a:srgbClr val="002060"/>
                </a:solidFill>
                <a:effectLst>
                  <a:outerShdw blurRad="38100" dist="38100" dir="2700000" algn="tl">
                    <a:srgbClr val="000000">
                      <a:alpha val="43137"/>
                    </a:srgbClr>
                  </a:outerShdw>
                </a:effectLst>
                <a:latin typeface="urw-din"/>
              </a:rPr>
              <a:t>INTRODUCTION</a:t>
            </a:r>
            <a:endParaRPr sz="1800" dirty="0">
              <a:solidFill>
                <a:srgbClr val="002060"/>
              </a:solidFill>
              <a:effectLst>
                <a:outerShdw blurRad="38100" dist="38100" dir="2700000" algn="tl">
                  <a:srgbClr val="000000">
                    <a:alpha val="43137"/>
                  </a:srgbClr>
                </a:outerShdw>
              </a:effectLst>
              <a:latin typeface="urw-din"/>
            </a:endParaRPr>
          </a:p>
        </p:txBody>
      </p:sp>
      <p:sp>
        <p:nvSpPr>
          <p:cNvPr id="4" name="object 4"/>
          <p:cNvSpPr txBox="1">
            <a:spLocks noGrp="1"/>
          </p:cNvSpPr>
          <p:nvPr>
            <p:ph idx="4294967295"/>
          </p:nvPr>
        </p:nvSpPr>
        <p:spPr>
          <a:xfrm>
            <a:off x="381000" y="895350"/>
            <a:ext cx="8495339" cy="913070"/>
          </a:xfrm>
          <a:prstGeom prst="rect">
            <a:avLst/>
          </a:prstGeom>
        </p:spPr>
        <p:txBody>
          <a:bodyPr spcFirstLastPara="1" vert="horz" wrap="square" lIns="0" tIns="12700" rIns="0" bIns="0" rtlCol="0" anchor="t" anchorCtr="0">
            <a:spAutoFit/>
          </a:bodyPr>
          <a:lstStyle/>
          <a:p>
            <a:pPr marL="76200" indent="0">
              <a:buNone/>
            </a:pPr>
            <a:r>
              <a:rPr lang="en-IN" sz="1200" dirty="0"/>
              <a:t>The OSI Model (Open Systems Interconnection Model) is </a:t>
            </a:r>
            <a:r>
              <a:rPr lang="en-IN" sz="1200" b="1" dirty="0"/>
              <a:t>a conceptual framework used to describe the functions of a networking system</a:t>
            </a:r>
            <a:r>
              <a:rPr lang="en-IN" sz="1200" dirty="0"/>
              <a:t>. The OSI model characterizes computing functions into a universal set of rules and requirements in order to support interoperability between different products and software.</a:t>
            </a:r>
          </a:p>
          <a:p>
            <a:pPr marL="76200" indent="0">
              <a:buNone/>
            </a:pPr>
            <a:br>
              <a:rPr lang="en-IN" sz="1200" dirty="0"/>
            </a:br>
            <a:endParaRPr lang="en-IN" sz="1050" dirty="0">
              <a:latin typeface="Bahnschrif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266950"/>
            <a:ext cx="5049124" cy="2019650"/>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0254882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49887" y="659341"/>
            <a:ext cx="5248275" cy="3876675"/>
          </a:xfrm>
          <a:prstGeom prst="rect">
            <a:avLst/>
          </a:prstGeom>
        </p:spPr>
      </p:pic>
      <p:sp>
        <p:nvSpPr>
          <p:cNvPr id="2" name="Title 1"/>
          <p:cNvSpPr>
            <a:spLocks noGrp="1"/>
          </p:cNvSpPr>
          <p:nvPr>
            <p:ph type="title" idx="4294967295"/>
          </p:nvPr>
        </p:nvSpPr>
        <p:spPr>
          <a:xfrm>
            <a:off x="3750125" y="133350"/>
            <a:ext cx="1447801" cy="452569"/>
          </a:xfrm>
          <a:prstGeom prst="rect">
            <a:avLst/>
          </a:prstGeom>
        </p:spPr>
        <p:txBody>
          <a:bodyPr/>
          <a:lstStyle/>
          <a:p>
            <a:r>
              <a:rPr lang="en-US" sz="1800" b="1" dirty="0">
                <a:solidFill>
                  <a:srgbClr val="002060"/>
                </a:solidFill>
                <a:effectLst>
                  <a:outerShdw blurRad="38100" dist="38100" dir="2700000" algn="tl">
                    <a:srgbClr val="000000">
                      <a:alpha val="43137"/>
                    </a:srgbClr>
                  </a:outerShdw>
                </a:effectLst>
              </a:rPr>
              <a:t>OSI MODEL</a:t>
            </a:r>
            <a:endParaRPr lang="en-IN" sz="1800" b="1" dirty="0">
              <a:solidFill>
                <a:srgbClr val="002060"/>
              </a:solidFill>
              <a:effectLst>
                <a:outerShdw blurRad="38100" dist="38100" dir="2700000" algn="tl">
                  <a:srgbClr val="000000">
                    <a:alpha val="43137"/>
                  </a:srgbClr>
                </a:outerShdw>
              </a:effectLst>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609352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589757"/>
            <a:ext cx="3962400" cy="338554"/>
          </a:xfrm>
          <a:prstGeom prst="rect">
            <a:avLst/>
          </a:prstGeom>
          <a:solidFill>
            <a:srgbClr val="CC9800">
              <a:alpha val="79998"/>
            </a:srgbClr>
          </a:solidFill>
        </p:spPr>
        <p:txBody>
          <a:bodyPr vert="horz" wrap="square" lIns="0" tIns="121920" rIns="0" bIns="0" rtlCol="0">
            <a:spAutoFit/>
          </a:bodyPr>
          <a:lstStyle/>
          <a:p>
            <a:pPr marL="635" algn="ctr">
              <a:spcBef>
                <a:spcPts val="960"/>
              </a:spcBef>
            </a:pPr>
            <a:r>
              <a:rPr b="1" dirty="0">
                <a:solidFill>
                  <a:srgbClr val="002060"/>
                </a:solidFill>
              </a:rPr>
              <a:t>TCP/IP Suit</a:t>
            </a:r>
            <a:endParaRPr>
              <a:solidFill>
                <a:srgbClr val="002060"/>
              </a:solidFill>
            </a:endParaRPr>
          </a:p>
        </p:txBody>
      </p:sp>
      <p:sp>
        <p:nvSpPr>
          <p:cNvPr id="4" name="object 4"/>
          <p:cNvSpPr txBox="1"/>
          <p:nvPr/>
        </p:nvSpPr>
        <p:spPr>
          <a:xfrm>
            <a:off x="228600" y="589757"/>
            <a:ext cx="1295400" cy="338554"/>
          </a:xfrm>
          <a:prstGeom prst="rect">
            <a:avLst/>
          </a:prstGeom>
          <a:solidFill>
            <a:srgbClr val="B6C6E6">
              <a:alpha val="79998"/>
            </a:srgbClr>
          </a:solidFill>
        </p:spPr>
        <p:txBody>
          <a:bodyPr vert="horz" wrap="square" lIns="0" tIns="121920" rIns="0" bIns="0" rtlCol="0">
            <a:spAutoFit/>
          </a:bodyPr>
          <a:lstStyle/>
          <a:p>
            <a:pPr marL="180971">
              <a:spcBef>
                <a:spcPts val="960"/>
              </a:spcBef>
            </a:pPr>
            <a:r>
              <a:rPr b="1" dirty="0">
                <a:solidFill>
                  <a:srgbClr val="002060"/>
                </a:solidFill>
              </a:rPr>
              <a:t>OSI</a:t>
            </a:r>
            <a:r>
              <a:rPr b="1" spc="-10" dirty="0">
                <a:solidFill>
                  <a:srgbClr val="002060"/>
                </a:solidFill>
              </a:rPr>
              <a:t> </a:t>
            </a:r>
            <a:r>
              <a:rPr b="1" spc="-5" dirty="0">
                <a:solidFill>
                  <a:srgbClr val="002060"/>
                </a:solidFill>
              </a:rPr>
              <a:t>Layers</a:t>
            </a:r>
            <a:endParaRPr>
              <a:solidFill>
                <a:srgbClr val="002060"/>
              </a:solidFill>
            </a:endParaRPr>
          </a:p>
        </p:txBody>
      </p:sp>
      <p:sp>
        <p:nvSpPr>
          <p:cNvPr id="5" name="object 5"/>
          <p:cNvSpPr txBox="1"/>
          <p:nvPr/>
        </p:nvSpPr>
        <p:spPr>
          <a:xfrm>
            <a:off x="1676400" y="1003963"/>
            <a:ext cx="3962400" cy="453970"/>
          </a:xfrm>
          <a:prstGeom prst="rect">
            <a:avLst/>
          </a:prstGeom>
          <a:solidFill>
            <a:srgbClr val="DDE3B9">
              <a:alpha val="79998"/>
            </a:srgbClr>
          </a:solidFill>
        </p:spPr>
        <p:txBody>
          <a:bodyPr vert="horz" wrap="square" lIns="0" tIns="83820" rIns="0" bIns="0" rtlCol="0">
            <a:spAutoFit/>
          </a:bodyPr>
          <a:lstStyle/>
          <a:p>
            <a:pPr marL="635" algn="ctr">
              <a:spcBef>
                <a:spcPts val="660"/>
              </a:spcBef>
            </a:pPr>
            <a:r>
              <a:rPr b="1" spc="-5" dirty="0">
                <a:solidFill>
                  <a:srgbClr val="002060"/>
                </a:solidFill>
              </a:rPr>
              <a:t>Application</a:t>
            </a:r>
            <a:endParaRPr dirty="0">
              <a:solidFill>
                <a:srgbClr val="002060"/>
              </a:solidFill>
            </a:endParaRPr>
          </a:p>
          <a:p>
            <a:pPr algn="ctr">
              <a:lnSpc>
                <a:spcPct val="100000"/>
              </a:lnSpc>
            </a:pPr>
            <a:r>
              <a:rPr sz="1000" spc="-10" dirty="0">
                <a:solidFill>
                  <a:srgbClr val="002060"/>
                </a:solidFill>
              </a:rPr>
              <a:t>Telnet, </a:t>
            </a:r>
            <a:r>
              <a:rPr sz="1000" spc="-5" dirty="0">
                <a:solidFill>
                  <a:srgbClr val="002060"/>
                </a:solidFill>
              </a:rPr>
              <a:t>FTP, </a:t>
            </a:r>
            <a:r>
              <a:rPr sz="1000" spc="-10" dirty="0">
                <a:solidFill>
                  <a:srgbClr val="002060"/>
                </a:solidFill>
              </a:rPr>
              <a:t>SMTP, </a:t>
            </a:r>
            <a:r>
              <a:rPr sz="1000" spc="-5" dirty="0">
                <a:solidFill>
                  <a:srgbClr val="002060"/>
                </a:solidFill>
              </a:rPr>
              <a:t>HTTP, DNS, </a:t>
            </a:r>
            <a:r>
              <a:rPr sz="1000" spc="-10" dirty="0">
                <a:solidFill>
                  <a:srgbClr val="002060"/>
                </a:solidFill>
              </a:rPr>
              <a:t>SNMP, </a:t>
            </a:r>
            <a:r>
              <a:rPr sz="1000" i="1" spc="-5" dirty="0">
                <a:solidFill>
                  <a:srgbClr val="002060"/>
                </a:solidFill>
              </a:rPr>
              <a:t>Specific address</a:t>
            </a:r>
            <a:r>
              <a:rPr sz="1000" i="1" spc="-10" dirty="0">
                <a:solidFill>
                  <a:srgbClr val="002060"/>
                </a:solidFill>
              </a:rPr>
              <a:t> </a:t>
            </a:r>
            <a:r>
              <a:rPr sz="1000" spc="-5" dirty="0">
                <a:solidFill>
                  <a:srgbClr val="002060"/>
                </a:solidFill>
              </a:rPr>
              <a:t>etc…</a:t>
            </a:r>
            <a:endParaRPr sz="1000" dirty="0">
              <a:solidFill>
                <a:srgbClr val="002060"/>
              </a:solidFill>
            </a:endParaRPr>
          </a:p>
        </p:txBody>
      </p:sp>
      <p:sp>
        <p:nvSpPr>
          <p:cNvPr id="8" name="object 8"/>
          <p:cNvSpPr txBox="1"/>
          <p:nvPr/>
        </p:nvSpPr>
        <p:spPr>
          <a:xfrm>
            <a:off x="1676400" y="2547014"/>
            <a:ext cx="3962400" cy="453970"/>
          </a:xfrm>
          <a:prstGeom prst="rect">
            <a:avLst/>
          </a:prstGeom>
          <a:solidFill>
            <a:srgbClr val="DDE3B9">
              <a:alpha val="79998"/>
            </a:srgbClr>
          </a:solidFill>
        </p:spPr>
        <p:txBody>
          <a:bodyPr vert="horz" wrap="square" lIns="0" tIns="83820" rIns="0" bIns="0" rtlCol="0">
            <a:spAutoFit/>
          </a:bodyPr>
          <a:lstStyle/>
          <a:p>
            <a:pPr algn="ctr">
              <a:spcBef>
                <a:spcPts val="660"/>
              </a:spcBef>
            </a:pPr>
            <a:r>
              <a:rPr b="1" spc="-5" dirty="0">
                <a:solidFill>
                  <a:srgbClr val="002060"/>
                </a:solidFill>
              </a:rPr>
              <a:t>Transport</a:t>
            </a:r>
            <a:endParaRPr dirty="0">
              <a:solidFill>
                <a:srgbClr val="002060"/>
              </a:solidFill>
            </a:endParaRPr>
          </a:p>
          <a:p>
            <a:pPr algn="ctr">
              <a:lnSpc>
                <a:spcPct val="100000"/>
              </a:lnSpc>
            </a:pPr>
            <a:r>
              <a:rPr sz="1000" spc="-5" dirty="0">
                <a:solidFill>
                  <a:srgbClr val="002060"/>
                </a:solidFill>
              </a:rPr>
              <a:t>SCTP, TCP, UDP, Sockets </a:t>
            </a:r>
            <a:r>
              <a:rPr sz="1000" spc="-10" dirty="0">
                <a:solidFill>
                  <a:srgbClr val="002060"/>
                </a:solidFill>
              </a:rPr>
              <a:t>and </a:t>
            </a:r>
            <a:r>
              <a:rPr sz="1000" i="1" spc="-5" dirty="0">
                <a:solidFill>
                  <a:srgbClr val="002060"/>
                </a:solidFill>
              </a:rPr>
              <a:t>Ports</a:t>
            </a:r>
            <a:r>
              <a:rPr sz="1000" i="1" spc="-20" dirty="0">
                <a:solidFill>
                  <a:srgbClr val="002060"/>
                </a:solidFill>
              </a:rPr>
              <a:t> </a:t>
            </a:r>
            <a:r>
              <a:rPr sz="1000" i="1" spc="-5" dirty="0">
                <a:solidFill>
                  <a:srgbClr val="002060"/>
                </a:solidFill>
              </a:rPr>
              <a:t>address</a:t>
            </a:r>
            <a:endParaRPr sz="1000" dirty="0">
              <a:solidFill>
                <a:srgbClr val="002060"/>
              </a:solidFill>
            </a:endParaRPr>
          </a:p>
        </p:txBody>
      </p:sp>
      <p:sp>
        <p:nvSpPr>
          <p:cNvPr id="9" name="object 9"/>
          <p:cNvSpPr txBox="1"/>
          <p:nvPr/>
        </p:nvSpPr>
        <p:spPr>
          <a:xfrm>
            <a:off x="1676400" y="3061364"/>
            <a:ext cx="3962400" cy="453970"/>
          </a:xfrm>
          <a:prstGeom prst="rect">
            <a:avLst/>
          </a:prstGeom>
          <a:solidFill>
            <a:srgbClr val="DDE3B9">
              <a:alpha val="79998"/>
            </a:srgbClr>
          </a:solidFill>
        </p:spPr>
        <p:txBody>
          <a:bodyPr vert="horz" wrap="square" lIns="0" tIns="83820" rIns="0" bIns="0" rtlCol="0">
            <a:spAutoFit/>
          </a:bodyPr>
          <a:lstStyle/>
          <a:p>
            <a:pPr algn="ctr">
              <a:spcBef>
                <a:spcPts val="660"/>
              </a:spcBef>
            </a:pPr>
            <a:r>
              <a:rPr b="1" dirty="0">
                <a:solidFill>
                  <a:srgbClr val="002060"/>
                </a:solidFill>
              </a:rPr>
              <a:t>Network</a:t>
            </a:r>
            <a:endParaRPr dirty="0">
              <a:solidFill>
                <a:srgbClr val="002060"/>
              </a:solidFill>
            </a:endParaRPr>
          </a:p>
          <a:p>
            <a:pPr algn="ctr">
              <a:lnSpc>
                <a:spcPct val="100000"/>
              </a:lnSpc>
            </a:pPr>
            <a:r>
              <a:rPr sz="1000" spc="-10" dirty="0">
                <a:solidFill>
                  <a:srgbClr val="002060"/>
                </a:solidFill>
              </a:rPr>
              <a:t>IP, ARP/RARP, </a:t>
            </a:r>
            <a:r>
              <a:rPr sz="1000" spc="-5" dirty="0">
                <a:solidFill>
                  <a:srgbClr val="002060"/>
                </a:solidFill>
              </a:rPr>
              <a:t>ICMP, IGMP</a:t>
            </a:r>
            <a:endParaRPr sz="1000" dirty="0">
              <a:solidFill>
                <a:srgbClr val="002060"/>
              </a:solidFill>
            </a:endParaRPr>
          </a:p>
        </p:txBody>
      </p:sp>
      <p:sp>
        <p:nvSpPr>
          <p:cNvPr id="10" name="object 10"/>
          <p:cNvSpPr txBox="1"/>
          <p:nvPr/>
        </p:nvSpPr>
        <p:spPr>
          <a:xfrm>
            <a:off x="1676400" y="3575713"/>
            <a:ext cx="3962400" cy="453970"/>
          </a:xfrm>
          <a:prstGeom prst="rect">
            <a:avLst/>
          </a:prstGeom>
          <a:solidFill>
            <a:srgbClr val="DDE3B9">
              <a:alpha val="79998"/>
            </a:srgbClr>
          </a:solidFill>
        </p:spPr>
        <p:txBody>
          <a:bodyPr vert="horz" wrap="square" lIns="0" tIns="83820" rIns="0" bIns="0" rtlCol="0">
            <a:spAutoFit/>
          </a:bodyPr>
          <a:lstStyle/>
          <a:p>
            <a:pPr algn="ctr">
              <a:spcBef>
                <a:spcPts val="660"/>
              </a:spcBef>
            </a:pPr>
            <a:r>
              <a:rPr b="1" dirty="0">
                <a:solidFill>
                  <a:srgbClr val="002060"/>
                </a:solidFill>
              </a:rPr>
              <a:t>Data</a:t>
            </a:r>
            <a:r>
              <a:rPr b="1" spc="-5" dirty="0">
                <a:solidFill>
                  <a:srgbClr val="002060"/>
                </a:solidFill>
              </a:rPr>
              <a:t> Link</a:t>
            </a:r>
            <a:endParaRPr dirty="0">
              <a:solidFill>
                <a:srgbClr val="002060"/>
              </a:solidFill>
            </a:endParaRPr>
          </a:p>
          <a:p>
            <a:pPr algn="ctr">
              <a:lnSpc>
                <a:spcPct val="100000"/>
              </a:lnSpc>
            </a:pPr>
            <a:r>
              <a:rPr sz="1000" spc="-10" dirty="0">
                <a:solidFill>
                  <a:srgbClr val="002060"/>
                </a:solidFill>
              </a:rPr>
              <a:t>IEEE </a:t>
            </a:r>
            <a:r>
              <a:rPr sz="1000" spc="-5" dirty="0">
                <a:solidFill>
                  <a:srgbClr val="002060"/>
                </a:solidFill>
              </a:rPr>
              <a:t>802 Standards</a:t>
            </a:r>
            <a:r>
              <a:rPr lang="en-US" sz="1000" spc="-5" dirty="0">
                <a:solidFill>
                  <a:srgbClr val="002060"/>
                </a:solidFill>
              </a:rPr>
              <a:t>, </a:t>
            </a:r>
            <a:r>
              <a:rPr sz="1000" spc="-10" dirty="0">
                <a:solidFill>
                  <a:srgbClr val="002060"/>
                </a:solidFill>
              </a:rPr>
              <a:t>PPP, </a:t>
            </a:r>
            <a:r>
              <a:rPr sz="1000" i="1" spc="-5" dirty="0">
                <a:solidFill>
                  <a:srgbClr val="002060"/>
                </a:solidFill>
              </a:rPr>
              <a:t>Physical</a:t>
            </a:r>
            <a:r>
              <a:rPr sz="1000" i="1" spc="-30" dirty="0">
                <a:solidFill>
                  <a:srgbClr val="002060"/>
                </a:solidFill>
              </a:rPr>
              <a:t> </a:t>
            </a:r>
            <a:r>
              <a:rPr sz="1000" i="1" spc="-5" dirty="0">
                <a:solidFill>
                  <a:srgbClr val="002060"/>
                </a:solidFill>
              </a:rPr>
              <a:t>address</a:t>
            </a:r>
            <a:endParaRPr sz="1000" dirty="0">
              <a:solidFill>
                <a:srgbClr val="002060"/>
              </a:solidFill>
            </a:endParaRPr>
          </a:p>
        </p:txBody>
      </p:sp>
      <p:sp>
        <p:nvSpPr>
          <p:cNvPr id="11" name="object 11"/>
          <p:cNvSpPr txBox="1"/>
          <p:nvPr/>
        </p:nvSpPr>
        <p:spPr>
          <a:xfrm>
            <a:off x="228600" y="1003964"/>
            <a:ext cx="1295400" cy="377026"/>
          </a:xfrm>
          <a:prstGeom prst="rect">
            <a:avLst/>
          </a:prstGeom>
          <a:solidFill>
            <a:srgbClr val="A7F5E2">
              <a:alpha val="79998"/>
            </a:srgbClr>
          </a:solidFill>
        </p:spPr>
        <p:txBody>
          <a:bodyPr vert="horz" wrap="square" lIns="0" tIns="160020" rIns="0" bIns="0" rtlCol="0">
            <a:spAutoFit/>
          </a:bodyPr>
          <a:lstStyle/>
          <a:p>
            <a:pPr marL="162556">
              <a:spcBef>
                <a:spcPts val="1260"/>
              </a:spcBef>
            </a:pPr>
            <a:r>
              <a:rPr b="1" spc="-5" dirty="0">
                <a:solidFill>
                  <a:srgbClr val="002060"/>
                </a:solidFill>
              </a:rPr>
              <a:t>Application</a:t>
            </a:r>
            <a:endParaRPr>
              <a:solidFill>
                <a:srgbClr val="002060"/>
              </a:solidFill>
            </a:endParaRPr>
          </a:p>
        </p:txBody>
      </p:sp>
      <p:sp>
        <p:nvSpPr>
          <p:cNvPr id="12" name="object 12"/>
          <p:cNvSpPr txBox="1"/>
          <p:nvPr/>
        </p:nvSpPr>
        <p:spPr>
          <a:xfrm>
            <a:off x="228600" y="2032664"/>
            <a:ext cx="1295400" cy="377026"/>
          </a:xfrm>
          <a:prstGeom prst="rect">
            <a:avLst/>
          </a:prstGeom>
          <a:solidFill>
            <a:srgbClr val="A7F5E2">
              <a:alpha val="79998"/>
            </a:srgbClr>
          </a:solidFill>
        </p:spPr>
        <p:txBody>
          <a:bodyPr vert="horz" wrap="square" lIns="0" tIns="160020" rIns="0" bIns="0" rtlCol="0">
            <a:spAutoFit/>
          </a:bodyPr>
          <a:lstStyle/>
          <a:p>
            <a:pPr marL="306062">
              <a:spcBef>
                <a:spcPts val="1260"/>
              </a:spcBef>
            </a:pPr>
            <a:r>
              <a:rPr b="1" dirty="0">
                <a:solidFill>
                  <a:srgbClr val="002060"/>
                </a:solidFill>
              </a:rPr>
              <a:t>Session</a:t>
            </a:r>
            <a:endParaRPr>
              <a:solidFill>
                <a:srgbClr val="002060"/>
              </a:solidFill>
            </a:endParaRPr>
          </a:p>
        </p:txBody>
      </p:sp>
      <p:sp>
        <p:nvSpPr>
          <p:cNvPr id="13" name="object 13"/>
          <p:cNvSpPr txBox="1"/>
          <p:nvPr/>
        </p:nvSpPr>
        <p:spPr>
          <a:xfrm>
            <a:off x="228600" y="1518314"/>
            <a:ext cx="1295400" cy="377026"/>
          </a:xfrm>
          <a:prstGeom prst="rect">
            <a:avLst/>
          </a:prstGeom>
          <a:solidFill>
            <a:srgbClr val="A7F5E2">
              <a:alpha val="79998"/>
            </a:srgbClr>
          </a:solidFill>
        </p:spPr>
        <p:txBody>
          <a:bodyPr vert="horz" wrap="square" lIns="0" tIns="160020" rIns="0" bIns="0" rtlCol="0">
            <a:spAutoFit/>
          </a:bodyPr>
          <a:lstStyle/>
          <a:p>
            <a:pPr marL="107948">
              <a:spcBef>
                <a:spcPts val="1260"/>
              </a:spcBef>
            </a:pPr>
            <a:r>
              <a:rPr b="1" dirty="0">
                <a:solidFill>
                  <a:srgbClr val="002060"/>
                </a:solidFill>
              </a:rPr>
              <a:t>Presentation</a:t>
            </a:r>
            <a:endParaRPr>
              <a:solidFill>
                <a:srgbClr val="002060"/>
              </a:solidFill>
            </a:endParaRPr>
          </a:p>
        </p:txBody>
      </p:sp>
      <p:sp>
        <p:nvSpPr>
          <p:cNvPr id="14" name="object 14"/>
          <p:cNvSpPr txBox="1"/>
          <p:nvPr/>
        </p:nvSpPr>
        <p:spPr>
          <a:xfrm>
            <a:off x="228600" y="2547014"/>
            <a:ext cx="1295400" cy="377026"/>
          </a:xfrm>
          <a:prstGeom prst="rect">
            <a:avLst/>
          </a:prstGeom>
          <a:solidFill>
            <a:srgbClr val="A7F5E2">
              <a:alpha val="79998"/>
            </a:srgbClr>
          </a:solidFill>
        </p:spPr>
        <p:txBody>
          <a:bodyPr vert="horz" wrap="square" lIns="0" tIns="160020" rIns="0" bIns="0" rtlCol="0">
            <a:spAutoFit/>
          </a:bodyPr>
          <a:lstStyle/>
          <a:p>
            <a:pPr marL="231770">
              <a:spcBef>
                <a:spcPts val="1260"/>
              </a:spcBef>
            </a:pPr>
            <a:r>
              <a:rPr b="1" spc="-5" dirty="0">
                <a:solidFill>
                  <a:srgbClr val="002060"/>
                </a:solidFill>
              </a:rPr>
              <a:t>Transport</a:t>
            </a:r>
            <a:endParaRPr>
              <a:solidFill>
                <a:srgbClr val="002060"/>
              </a:solidFill>
            </a:endParaRPr>
          </a:p>
        </p:txBody>
      </p:sp>
      <p:sp>
        <p:nvSpPr>
          <p:cNvPr id="15" name="object 15"/>
          <p:cNvSpPr txBox="1"/>
          <p:nvPr/>
        </p:nvSpPr>
        <p:spPr>
          <a:xfrm>
            <a:off x="228600" y="3061364"/>
            <a:ext cx="1295400" cy="377026"/>
          </a:xfrm>
          <a:prstGeom prst="rect">
            <a:avLst/>
          </a:prstGeom>
          <a:solidFill>
            <a:srgbClr val="A7F5E2">
              <a:alpha val="79998"/>
            </a:srgbClr>
          </a:solidFill>
        </p:spPr>
        <p:txBody>
          <a:bodyPr vert="horz" wrap="square" lIns="0" tIns="160020" rIns="0" bIns="0" rtlCol="0">
            <a:spAutoFit/>
          </a:bodyPr>
          <a:lstStyle/>
          <a:p>
            <a:pPr marL="295268">
              <a:spcBef>
                <a:spcPts val="1260"/>
              </a:spcBef>
            </a:pPr>
            <a:r>
              <a:rPr b="1" dirty="0">
                <a:solidFill>
                  <a:srgbClr val="002060"/>
                </a:solidFill>
              </a:rPr>
              <a:t>Network</a:t>
            </a:r>
            <a:endParaRPr>
              <a:solidFill>
                <a:srgbClr val="002060"/>
              </a:solidFill>
            </a:endParaRPr>
          </a:p>
        </p:txBody>
      </p:sp>
      <p:sp>
        <p:nvSpPr>
          <p:cNvPr id="16" name="object 16"/>
          <p:cNvSpPr txBox="1"/>
          <p:nvPr/>
        </p:nvSpPr>
        <p:spPr>
          <a:xfrm>
            <a:off x="228600" y="3575714"/>
            <a:ext cx="1295400" cy="377026"/>
          </a:xfrm>
          <a:prstGeom prst="rect">
            <a:avLst/>
          </a:prstGeom>
          <a:solidFill>
            <a:srgbClr val="A7F5E2">
              <a:alpha val="79998"/>
            </a:srgbClr>
          </a:solidFill>
        </p:spPr>
        <p:txBody>
          <a:bodyPr vert="horz" wrap="square" lIns="0" tIns="160020" rIns="0" bIns="0" rtlCol="0">
            <a:spAutoFit/>
          </a:bodyPr>
          <a:lstStyle/>
          <a:p>
            <a:pPr marL="246373">
              <a:spcBef>
                <a:spcPts val="1260"/>
              </a:spcBef>
            </a:pPr>
            <a:r>
              <a:rPr b="1" dirty="0">
                <a:solidFill>
                  <a:srgbClr val="002060"/>
                </a:solidFill>
              </a:rPr>
              <a:t>Data</a:t>
            </a:r>
            <a:r>
              <a:rPr b="1" spc="-15" dirty="0">
                <a:solidFill>
                  <a:srgbClr val="002060"/>
                </a:solidFill>
              </a:rPr>
              <a:t> </a:t>
            </a:r>
            <a:r>
              <a:rPr b="1" spc="-5" dirty="0">
                <a:solidFill>
                  <a:srgbClr val="002060"/>
                </a:solidFill>
              </a:rPr>
              <a:t>Link</a:t>
            </a:r>
            <a:endParaRPr>
              <a:solidFill>
                <a:srgbClr val="002060"/>
              </a:solidFill>
            </a:endParaRPr>
          </a:p>
        </p:txBody>
      </p:sp>
      <p:sp>
        <p:nvSpPr>
          <p:cNvPr id="17" name="object 17"/>
          <p:cNvSpPr txBox="1"/>
          <p:nvPr/>
        </p:nvSpPr>
        <p:spPr>
          <a:xfrm>
            <a:off x="5791200" y="589757"/>
            <a:ext cx="3200400" cy="338554"/>
          </a:xfrm>
          <a:prstGeom prst="rect">
            <a:avLst/>
          </a:prstGeom>
          <a:solidFill>
            <a:srgbClr val="5E5E5E">
              <a:alpha val="79998"/>
            </a:srgbClr>
          </a:solidFill>
        </p:spPr>
        <p:txBody>
          <a:bodyPr vert="horz" wrap="square" lIns="0" tIns="121920" rIns="0" bIns="0" rtlCol="0">
            <a:spAutoFit/>
          </a:bodyPr>
          <a:lstStyle/>
          <a:p>
            <a:pPr marR="41274" algn="ctr">
              <a:spcBef>
                <a:spcPts val="960"/>
              </a:spcBef>
            </a:pPr>
            <a:r>
              <a:rPr b="1" dirty="0">
                <a:solidFill>
                  <a:srgbClr val="002060"/>
                </a:solidFill>
              </a:rPr>
              <a:t>Activities</a:t>
            </a:r>
            <a:endParaRPr dirty="0">
              <a:solidFill>
                <a:srgbClr val="002060"/>
              </a:solidFill>
            </a:endParaRPr>
          </a:p>
        </p:txBody>
      </p:sp>
      <p:sp>
        <p:nvSpPr>
          <p:cNvPr id="18" name="object 18"/>
          <p:cNvSpPr txBox="1"/>
          <p:nvPr/>
        </p:nvSpPr>
        <p:spPr>
          <a:xfrm>
            <a:off x="5791200" y="1003962"/>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dirty="0">
              <a:solidFill>
                <a:srgbClr val="002060"/>
              </a:solidFill>
              <a:latin typeface="Times New Roman"/>
              <a:cs typeface="Times New Roman"/>
            </a:endParaRPr>
          </a:p>
          <a:p>
            <a:pPr marL="325747"/>
            <a:r>
              <a:rPr lang="en-US" sz="1200" spc="-5" dirty="0">
                <a:solidFill>
                  <a:srgbClr val="002060"/>
                </a:solidFill>
              </a:rPr>
              <a:t>To Accessing or transfering the data.</a:t>
            </a:r>
            <a:endParaRPr sz="1200" dirty="0">
              <a:solidFill>
                <a:srgbClr val="002060"/>
              </a:solidFill>
            </a:endParaRPr>
          </a:p>
        </p:txBody>
      </p:sp>
      <p:sp>
        <p:nvSpPr>
          <p:cNvPr id="19" name="object 19"/>
          <p:cNvSpPr txBox="1"/>
          <p:nvPr/>
        </p:nvSpPr>
        <p:spPr>
          <a:xfrm>
            <a:off x="5791200" y="2032663"/>
            <a:ext cx="3200400" cy="453970"/>
          </a:xfrm>
          <a:prstGeom prst="rect">
            <a:avLst/>
          </a:prstGeom>
          <a:solidFill>
            <a:srgbClr val="0098FF">
              <a:alpha val="79998"/>
            </a:srgbClr>
          </a:solidFill>
        </p:spPr>
        <p:txBody>
          <a:bodyPr vert="horz" wrap="square" lIns="0" tIns="83820" rIns="0" bIns="0" rtlCol="0">
            <a:spAutoFit/>
          </a:bodyPr>
          <a:lstStyle/>
          <a:p>
            <a:pPr marL="1341086" marR="372101" indent="-1004544">
              <a:spcBef>
                <a:spcPts val="660"/>
              </a:spcBef>
            </a:pPr>
            <a:r>
              <a:rPr sz="1200" dirty="0">
                <a:solidFill>
                  <a:srgbClr val="002060"/>
                </a:solidFill>
              </a:rPr>
              <a:t>To establish, manage, and </a:t>
            </a:r>
            <a:r>
              <a:rPr sz="1200" spc="-5" dirty="0">
                <a:solidFill>
                  <a:srgbClr val="002060"/>
                </a:solidFill>
              </a:rPr>
              <a:t>terminate  </a:t>
            </a:r>
            <a:r>
              <a:rPr sz="1200" dirty="0">
                <a:solidFill>
                  <a:srgbClr val="002060"/>
                </a:solidFill>
              </a:rPr>
              <a:t>session</a:t>
            </a:r>
            <a:r>
              <a:rPr lang="en-US" sz="1200" dirty="0">
                <a:solidFill>
                  <a:srgbClr val="002060"/>
                </a:solidFill>
              </a:rPr>
              <a:t> </a:t>
            </a:r>
            <a:endParaRPr sz="1200" dirty="0">
              <a:solidFill>
                <a:srgbClr val="002060"/>
              </a:solidFill>
            </a:endParaRPr>
          </a:p>
        </p:txBody>
      </p:sp>
      <p:sp>
        <p:nvSpPr>
          <p:cNvPr id="20" name="object 20"/>
          <p:cNvSpPr txBox="1"/>
          <p:nvPr/>
        </p:nvSpPr>
        <p:spPr>
          <a:xfrm>
            <a:off x="5791200" y="1518313"/>
            <a:ext cx="3200400" cy="453970"/>
          </a:xfrm>
          <a:prstGeom prst="rect">
            <a:avLst/>
          </a:prstGeom>
          <a:solidFill>
            <a:srgbClr val="0098FF">
              <a:alpha val="79998"/>
            </a:srgbClr>
          </a:solidFill>
        </p:spPr>
        <p:txBody>
          <a:bodyPr vert="horz" wrap="square" lIns="0" tIns="83820" rIns="0" bIns="0" rtlCol="0">
            <a:spAutoFit/>
          </a:bodyPr>
          <a:lstStyle/>
          <a:p>
            <a:pPr marL="1450304" marR="368926" indent="-1116302">
              <a:spcBef>
                <a:spcPts val="660"/>
              </a:spcBef>
            </a:pPr>
            <a:r>
              <a:rPr sz="1200" spc="-5" dirty="0">
                <a:solidFill>
                  <a:srgbClr val="002060"/>
                </a:solidFill>
              </a:rPr>
              <a:t>To Translate, encrypt, </a:t>
            </a:r>
            <a:r>
              <a:rPr sz="1200" dirty="0">
                <a:solidFill>
                  <a:srgbClr val="002060"/>
                </a:solidFill>
              </a:rPr>
              <a:t>and compress  data</a:t>
            </a:r>
            <a:endParaRPr sz="1200">
              <a:solidFill>
                <a:srgbClr val="002060"/>
              </a:solidFill>
            </a:endParaRPr>
          </a:p>
        </p:txBody>
      </p:sp>
      <p:sp>
        <p:nvSpPr>
          <p:cNvPr id="21" name="object 21"/>
          <p:cNvSpPr txBox="1"/>
          <p:nvPr/>
        </p:nvSpPr>
        <p:spPr>
          <a:xfrm>
            <a:off x="5791200" y="2547013"/>
            <a:ext cx="3200400" cy="453970"/>
          </a:xfrm>
          <a:prstGeom prst="rect">
            <a:avLst/>
          </a:prstGeom>
          <a:solidFill>
            <a:srgbClr val="0098FF">
              <a:alpha val="79998"/>
            </a:srgbClr>
          </a:solidFill>
        </p:spPr>
        <p:txBody>
          <a:bodyPr vert="horz" wrap="square" lIns="0" tIns="83820" rIns="0" bIns="0" rtlCol="0">
            <a:spAutoFit/>
          </a:bodyPr>
          <a:lstStyle/>
          <a:p>
            <a:pPr marL="338447" marR="306698" indent="-67308">
              <a:spcBef>
                <a:spcPts val="660"/>
              </a:spcBef>
            </a:pPr>
            <a:r>
              <a:rPr sz="1200" spc="-5" dirty="0">
                <a:solidFill>
                  <a:srgbClr val="002060"/>
                </a:solidFill>
              </a:rPr>
              <a:t>To </a:t>
            </a:r>
            <a:r>
              <a:rPr sz="1200" dirty="0">
                <a:solidFill>
                  <a:srgbClr val="002060"/>
                </a:solidFill>
              </a:rPr>
              <a:t>Provide </a:t>
            </a:r>
            <a:r>
              <a:rPr sz="1200" spc="-5" dirty="0">
                <a:solidFill>
                  <a:srgbClr val="002060"/>
                </a:solidFill>
              </a:rPr>
              <a:t>reliable process-to-process  </a:t>
            </a:r>
            <a:r>
              <a:rPr sz="1200" dirty="0">
                <a:solidFill>
                  <a:srgbClr val="002060"/>
                </a:solidFill>
              </a:rPr>
              <a:t>Message </a:t>
            </a:r>
            <a:r>
              <a:rPr sz="1200" spc="-5" dirty="0">
                <a:solidFill>
                  <a:srgbClr val="002060"/>
                </a:solidFill>
              </a:rPr>
              <a:t>delivery </a:t>
            </a:r>
            <a:r>
              <a:rPr sz="1200" dirty="0">
                <a:solidFill>
                  <a:srgbClr val="002060"/>
                </a:solidFill>
              </a:rPr>
              <a:t>and error</a:t>
            </a:r>
            <a:r>
              <a:rPr sz="1200" spc="-35" dirty="0">
                <a:solidFill>
                  <a:srgbClr val="002060"/>
                </a:solidFill>
              </a:rPr>
              <a:t> </a:t>
            </a:r>
            <a:r>
              <a:rPr sz="1200" dirty="0">
                <a:solidFill>
                  <a:srgbClr val="002060"/>
                </a:solidFill>
              </a:rPr>
              <a:t>recovery</a:t>
            </a:r>
            <a:endParaRPr sz="1200">
              <a:solidFill>
                <a:srgbClr val="002060"/>
              </a:solidFill>
            </a:endParaRPr>
          </a:p>
        </p:txBody>
      </p:sp>
      <p:sp>
        <p:nvSpPr>
          <p:cNvPr id="22" name="object 22"/>
          <p:cNvSpPr txBox="1"/>
          <p:nvPr/>
        </p:nvSpPr>
        <p:spPr>
          <a:xfrm>
            <a:off x="5791200" y="3061363"/>
            <a:ext cx="3200400" cy="453970"/>
          </a:xfrm>
          <a:prstGeom prst="rect">
            <a:avLst/>
          </a:prstGeom>
          <a:solidFill>
            <a:srgbClr val="0098FF">
              <a:alpha val="79998"/>
            </a:srgbClr>
          </a:solidFill>
        </p:spPr>
        <p:txBody>
          <a:bodyPr vert="horz" wrap="square" lIns="0" tIns="83820" rIns="0" bIns="0" rtlCol="0">
            <a:spAutoFit/>
          </a:bodyPr>
          <a:lstStyle/>
          <a:p>
            <a:pPr marL="312413" marR="304157" indent="175256">
              <a:spcBef>
                <a:spcPts val="660"/>
              </a:spcBef>
            </a:pPr>
            <a:r>
              <a:rPr sz="1200" spc="-5" dirty="0">
                <a:solidFill>
                  <a:srgbClr val="002060"/>
                </a:solidFill>
              </a:rPr>
              <a:t>To move </a:t>
            </a:r>
            <a:r>
              <a:rPr sz="1200" dirty="0">
                <a:solidFill>
                  <a:srgbClr val="002060"/>
                </a:solidFill>
              </a:rPr>
              <a:t>packets </a:t>
            </a:r>
            <a:r>
              <a:rPr sz="1200" spc="-5" dirty="0">
                <a:solidFill>
                  <a:srgbClr val="002060"/>
                </a:solidFill>
              </a:rPr>
              <a:t>from </a:t>
            </a:r>
            <a:r>
              <a:rPr sz="1200" dirty="0">
                <a:solidFill>
                  <a:srgbClr val="002060"/>
                </a:solidFill>
              </a:rPr>
              <a:t>source to  destination; to provide</a:t>
            </a:r>
            <a:r>
              <a:rPr sz="1200" spc="-30" dirty="0">
                <a:solidFill>
                  <a:srgbClr val="002060"/>
                </a:solidFill>
              </a:rPr>
              <a:t> </a:t>
            </a:r>
            <a:r>
              <a:rPr sz="1200" spc="-5" dirty="0">
                <a:solidFill>
                  <a:srgbClr val="002060"/>
                </a:solidFill>
              </a:rPr>
              <a:t>internetworking</a:t>
            </a:r>
            <a:endParaRPr sz="1200">
              <a:solidFill>
                <a:srgbClr val="002060"/>
              </a:solidFill>
            </a:endParaRPr>
          </a:p>
        </p:txBody>
      </p:sp>
      <p:sp>
        <p:nvSpPr>
          <p:cNvPr id="23" name="object 23"/>
          <p:cNvSpPr txBox="1"/>
          <p:nvPr/>
        </p:nvSpPr>
        <p:spPr>
          <a:xfrm>
            <a:off x="5791200" y="3575713"/>
            <a:ext cx="3200400" cy="453970"/>
          </a:xfrm>
          <a:prstGeom prst="rect">
            <a:avLst/>
          </a:prstGeom>
          <a:solidFill>
            <a:srgbClr val="0098FF">
              <a:alpha val="79998"/>
            </a:srgbClr>
          </a:solidFill>
        </p:spPr>
        <p:txBody>
          <a:bodyPr vert="horz" wrap="square" lIns="0" tIns="83820" rIns="0" bIns="0" rtlCol="0">
            <a:spAutoFit/>
          </a:bodyPr>
          <a:lstStyle/>
          <a:p>
            <a:pPr marL="933427" marR="271139" indent="-655304">
              <a:spcBef>
                <a:spcPts val="660"/>
              </a:spcBef>
            </a:pPr>
            <a:r>
              <a:rPr sz="1200" spc="-5" dirty="0">
                <a:solidFill>
                  <a:srgbClr val="002060"/>
                </a:solidFill>
              </a:rPr>
              <a:t>To </a:t>
            </a:r>
            <a:r>
              <a:rPr sz="1200" dirty="0">
                <a:solidFill>
                  <a:srgbClr val="002060"/>
                </a:solidFill>
              </a:rPr>
              <a:t>organize </a:t>
            </a:r>
            <a:r>
              <a:rPr sz="1200" spc="-5" dirty="0">
                <a:solidFill>
                  <a:srgbClr val="002060"/>
                </a:solidFill>
              </a:rPr>
              <a:t>bits into </a:t>
            </a:r>
            <a:r>
              <a:rPr sz="1200" dirty="0">
                <a:solidFill>
                  <a:srgbClr val="002060"/>
                </a:solidFill>
              </a:rPr>
              <a:t>frames; </a:t>
            </a:r>
            <a:r>
              <a:rPr sz="1200" spc="-5" dirty="0">
                <a:solidFill>
                  <a:srgbClr val="002060"/>
                </a:solidFill>
              </a:rPr>
              <a:t>to provide  Hop-to-hop</a:t>
            </a:r>
            <a:r>
              <a:rPr sz="1200" dirty="0">
                <a:solidFill>
                  <a:srgbClr val="002060"/>
                </a:solidFill>
              </a:rPr>
              <a:t> </a:t>
            </a:r>
            <a:r>
              <a:rPr sz="1200" spc="-5" dirty="0">
                <a:solidFill>
                  <a:srgbClr val="002060"/>
                </a:solidFill>
              </a:rPr>
              <a:t>delivery</a:t>
            </a:r>
            <a:endParaRPr sz="1200" dirty="0">
              <a:solidFill>
                <a:srgbClr val="002060"/>
              </a:solidFill>
            </a:endParaRPr>
          </a:p>
        </p:txBody>
      </p:sp>
      <p:sp>
        <p:nvSpPr>
          <p:cNvPr id="24" name="object 24"/>
          <p:cNvSpPr txBox="1">
            <a:spLocks noGrp="1"/>
          </p:cNvSpPr>
          <p:nvPr>
            <p:ph type="title" idx="4294967295"/>
          </p:nvPr>
        </p:nvSpPr>
        <p:spPr>
          <a:xfrm>
            <a:off x="3124200" y="201613"/>
            <a:ext cx="4374859" cy="247247"/>
          </a:xfrm>
          <a:prstGeom prst="rect">
            <a:avLst/>
          </a:prstGeom>
        </p:spPr>
        <p:txBody>
          <a:bodyPr spcFirstLastPara="1" vert="horz" wrap="square" lIns="0" tIns="12700" rIns="0" bIns="0" rtlCol="0" anchor="ctr" anchorCtr="0">
            <a:spAutoFit/>
          </a:bodyPr>
          <a:lstStyle/>
          <a:p>
            <a:pPr marL="12700">
              <a:spcBef>
                <a:spcPts val="100"/>
              </a:spcBef>
            </a:pPr>
            <a:r>
              <a:rPr sz="1600" spc="5" dirty="0">
                <a:solidFill>
                  <a:srgbClr val="002060"/>
                </a:solidFill>
              </a:rPr>
              <a:t>Data, </a:t>
            </a:r>
            <a:r>
              <a:rPr sz="1600" spc="-20" dirty="0">
                <a:solidFill>
                  <a:srgbClr val="002060"/>
                </a:solidFill>
              </a:rPr>
              <a:t>Protocol </a:t>
            </a:r>
            <a:r>
              <a:rPr sz="1600" spc="-90" dirty="0">
                <a:solidFill>
                  <a:srgbClr val="002060"/>
                </a:solidFill>
              </a:rPr>
              <a:t>&amp;</a:t>
            </a:r>
            <a:r>
              <a:rPr sz="1600" spc="-10" dirty="0">
                <a:solidFill>
                  <a:srgbClr val="002060"/>
                </a:solidFill>
              </a:rPr>
              <a:t> </a:t>
            </a:r>
            <a:r>
              <a:rPr sz="1600" spc="-20" dirty="0">
                <a:solidFill>
                  <a:srgbClr val="002060"/>
                </a:solidFill>
              </a:rPr>
              <a:t>Activities</a:t>
            </a:r>
            <a:endParaRPr sz="1600" dirty="0">
              <a:solidFill>
                <a:srgbClr val="002060"/>
              </a:solidFill>
            </a:endParaRPr>
          </a:p>
        </p:txBody>
      </p:sp>
      <p:sp>
        <p:nvSpPr>
          <p:cNvPr id="25" name="object 25"/>
          <p:cNvSpPr txBox="1"/>
          <p:nvPr/>
        </p:nvSpPr>
        <p:spPr>
          <a:xfrm>
            <a:off x="1676400" y="4090064"/>
            <a:ext cx="3962400" cy="453970"/>
          </a:xfrm>
          <a:prstGeom prst="rect">
            <a:avLst/>
          </a:prstGeom>
          <a:solidFill>
            <a:srgbClr val="DDE3B9">
              <a:alpha val="79998"/>
            </a:srgbClr>
          </a:solidFill>
        </p:spPr>
        <p:txBody>
          <a:bodyPr vert="horz" wrap="square" lIns="0" tIns="83820" rIns="0" bIns="0" rtlCol="0">
            <a:spAutoFit/>
          </a:bodyPr>
          <a:lstStyle/>
          <a:p>
            <a:pPr algn="ctr">
              <a:spcBef>
                <a:spcPts val="660"/>
              </a:spcBef>
            </a:pPr>
            <a:r>
              <a:rPr b="1" spc="-5" dirty="0">
                <a:solidFill>
                  <a:srgbClr val="002060"/>
                </a:solidFill>
              </a:rPr>
              <a:t>Physical</a:t>
            </a:r>
            <a:endParaRPr>
              <a:solidFill>
                <a:srgbClr val="002060"/>
              </a:solidFill>
            </a:endParaRPr>
          </a:p>
          <a:p>
            <a:pPr algn="ctr">
              <a:lnSpc>
                <a:spcPct val="100000"/>
              </a:lnSpc>
            </a:pPr>
            <a:r>
              <a:rPr sz="1000" spc="-10" dirty="0">
                <a:solidFill>
                  <a:srgbClr val="002060"/>
                </a:solidFill>
              </a:rPr>
              <a:t>Medium, </a:t>
            </a:r>
            <a:r>
              <a:rPr sz="1000" spc="-5" dirty="0">
                <a:solidFill>
                  <a:srgbClr val="002060"/>
                </a:solidFill>
              </a:rPr>
              <a:t>Coax, Fiber, 10base,</a:t>
            </a:r>
            <a:r>
              <a:rPr sz="1000" spc="-25" dirty="0">
                <a:solidFill>
                  <a:srgbClr val="002060"/>
                </a:solidFill>
              </a:rPr>
              <a:t> </a:t>
            </a:r>
            <a:r>
              <a:rPr sz="1000" spc="-5" dirty="0">
                <a:solidFill>
                  <a:srgbClr val="002060"/>
                </a:solidFill>
              </a:rPr>
              <a:t>Wireless</a:t>
            </a:r>
            <a:endParaRPr sz="1000">
              <a:solidFill>
                <a:srgbClr val="002060"/>
              </a:solidFill>
            </a:endParaRPr>
          </a:p>
        </p:txBody>
      </p:sp>
      <p:sp>
        <p:nvSpPr>
          <p:cNvPr id="26" name="object 26"/>
          <p:cNvSpPr txBox="1"/>
          <p:nvPr/>
        </p:nvSpPr>
        <p:spPr>
          <a:xfrm>
            <a:off x="228600" y="4090064"/>
            <a:ext cx="1295400" cy="377026"/>
          </a:xfrm>
          <a:prstGeom prst="rect">
            <a:avLst/>
          </a:prstGeom>
          <a:solidFill>
            <a:srgbClr val="A7F5E2">
              <a:alpha val="79998"/>
            </a:srgbClr>
          </a:solidFill>
        </p:spPr>
        <p:txBody>
          <a:bodyPr vert="horz" wrap="square" lIns="0" tIns="160020" rIns="0" bIns="0" rtlCol="0">
            <a:spAutoFit/>
          </a:bodyPr>
          <a:lstStyle/>
          <a:p>
            <a:pPr marL="285743">
              <a:spcBef>
                <a:spcPts val="1260"/>
              </a:spcBef>
            </a:pPr>
            <a:r>
              <a:rPr b="1" spc="-5" dirty="0">
                <a:solidFill>
                  <a:srgbClr val="002060"/>
                </a:solidFill>
              </a:rPr>
              <a:t>Physical</a:t>
            </a:r>
            <a:endParaRPr>
              <a:solidFill>
                <a:srgbClr val="002060"/>
              </a:solidFill>
            </a:endParaRPr>
          </a:p>
        </p:txBody>
      </p:sp>
      <p:sp>
        <p:nvSpPr>
          <p:cNvPr id="27" name="object 27"/>
          <p:cNvSpPr txBox="1"/>
          <p:nvPr/>
        </p:nvSpPr>
        <p:spPr>
          <a:xfrm>
            <a:off x="5791200" y="4090063"/>
            <a:ext cx="3200400" cy="453970"/>
          </a:xfrm>
          <a:prstGeom prst="rect">
            <a:avLst/>
          </a:prstGeom>
          <a:solidFill>
            <a:srgbClr val="0098FF">
              <a:alpha val="79998"/>
            </a:srgbClr>
          </a:solidFill>
        </p:spPr>
        <p:txBody>
          <a:bodyPr vert="horz" wrap="square" lIns="0" tIns="83820" rIns="0" bIns="0" rtlCol="0">
            <a:spAutoFit/>
          </a:bodyPr>
          <a:lstStyle/>
          <a:p>
            <a:pPr marL="261614" marR="161921" indent="-134617">
              <a:spcBef>
                <a:spcPts val="660"/>
              </a:spcBef>
            </a:pPr>
            <a:r>
              <a:rPr sz="1200" spc="-5" dirty="0">
                <a:solidFill>
                  <a:srgbClr val="002060"/>
                </a:solidFill>
              </a:rPr>
              <a:t>To Transmit </a:t>
            </a:r>
            <a:r>
              <a:rPr sz="1200" dirty="0">
                <a:solidFill>
                  <a:srgbClr val="002060"/>
                </a:solidFill>
              </a:rPr>
              <a:t>bits over a </a:t>
            </a:r>
            <a:r>
              <a:rPr sz="1200" spc="-5" dirty="0">
                <a:solidFill>
                  <a:srgbClr val="002060"/>
                </a:solidFill>
              </a:rPr>
              <a:t>medium; to </a:t>
            </a:r>
            <a:r>
              <a:rPr sz="1200" dirty="0">
                <a:solidFill>
                  <a:srgbClr val="002060"/>
                </a:solidFill>
              </a:rPr>
              <a:t>provide  Mechanical and </a:t>
            </a:r>
            <a:r>
              <a:rPr sz="1200" spc="-5" dirty="0">
                <a:solidFill>
                  <a:srgbClr val="002060"/>
                </a:solidFill>
              </a:rPr>
              <a:t>electrical</a:t>
            </a:r>
            <a:r>
              <a:rPr sz="1200" spc="-30" dirty="0">
                <a:solidFill>
                  <a:srgbClr val="002060"/>
                </a:solidFill>
              </a:rPr>
              <a:t> </a:t>
            </a:r>
            <a:r>
              <a:rPr sz="1200" dirty="0">
                <a:solidFill>
                  <a:srgbClr val="002060"/>
                </a:solidFill>
              </a:rPr>
              <a:t>specifications</a:t>
            </a:r>
            <a:endParaRPr sz="1200">
              <a:solidFill>
                <a:srgbClr val="002060"/>
              </a:solidFill>
            </a:endParaRPr>
          </a:p>
        </p:txBody>
      </p:sp>
      <p:sp>
        <p:nvSpPr>
          <p:cNvPr id="29" name="object 5"/>
          <p:cNvSpPr txBox="1"/>
          <p:nvPr/>
        </p:nvSpPr>
        <p:spPr>
          <a:xfrm>
            <a:off x="1676400" y="1533536"/>
            <a:ext cx="3962400" cy="453970"/>
          </a:xfrm>
          <a:prstGeom prst="rect">
            <a:avLst/>
          </a:prstGeom>
          <a:solidFill>
            <a:srgbClr val="DDE3B9">
              <a:alpha val="79998"/>
            </a:srgbClr>
          </a:solidFill>
        </p:spPr>
        <p:txBody>
          <a:bodyPr vert="horz" wrap="square" lIns="0" tIns="83820" rIns="0" bIns="0" rtlCol="0">
            <a:spAutoFit/>
          </a:bodyPr>
          <a:lstStyle/>
          <a:p>
            <a:pPr marL="635" algn="ctr">
              <a:spcBef>
                <a:spcPts val="660"/>
              </a:spcBef>
            </a:pPr>
            <a:r>
              <a:rPr lang="en-US" b="1" spc="-5" dirty="0">
                <a:solidFill>
                  <a:srgbClr val="002060"/>
                </a:solidFill>
              </a:rPr>
              <a:t>Presentation</a:t>
            </a:r>
            <a:endParaRPr dirty="0">
              <a:solidFill>
                <a:srgbClr val="002060"/>
              </a:solidFill>
            </a:endParaRPr>
          </a:p>
          <a:p>
            <a:pPr algn="ctr">
              <a:lnSpc>
                <a:spcPct val="100000"/>
              </a:lnSpc>
            </a:pPr>
            <a:r>
              <a:rPr lang="en-US" sz="1000" spc="-10" dirty="0">
                <a:solidFill>
                  <a:srgbClr val="002060"/>
                </a:solidFill>
              </a:rPr>
              <a:t>SSL, TLS, NDR</a:t>
            </a:r>
            <a:endParaRPr sz="1000" dirty="0">
              <a:solidFill>
                <a:srgbClr val="002060"/>
              </a:solidFill>
            </a:endParaRPr>
          </a:p>
        </p:txBody>
      </p:sp>
      <p:sp>
        <p:nvSpPr>
          <p:cNvPr id="30" name="object 5"/>
          <p:cNvSpPr txBox="1"/>
          <p:nvPr/>
        </p:nvSpPr>
        <p:spPr>
          <a:xfrm>
            <a:off x="1676400" y="2047886"/>
            <a:ext cx="3962400" cy="453970"/>
          </a:xfrm>
          <a:prstGeom prst="rect">
            <a:avLst/>
          </a:prstGeom>
          <a:solidFill>
            <a:srgbClr val="DDE3B9">
              <a:alpha val="79998"/>
            </a:srgbClr>
          </a:solidFill>
        </p:spPr>
        <p:txBody>
          <a:bodyPr vert="horz" wrap="square" lIns="0" tIns="83820" rIns="0" bIns="0" rtlCol="0">
            <a:spAutoFit/>
          </a:bodyPr>
          <a:lstStyle/>
          <a:p>
            <a:pPr marL="635" algn="ctr">
              <a:spcBef>
                <a:spcPts val="660"/>
              </a:spcBef>
            </a:pPr>
            <a:r>
              <a:rPr lang="en-US" b="1" spc="-5" dirty="0">
                <a:solidFill>
                  <a:srgbClr val="002060"/>
                </a:solidFill>
              </a:rPr>
              <a:t>Session</a:t>
            </a:r>
            <a:endParaRPr dirty="0">
              <a:solidFill>
                <a:srgbClr val="002060"/>
              </a:solidFill>
            </a:endParaRPr>
          </a:p>
          <a:p>
            <a:pPr algn="ctr">
              <a:lnSpc>
                <a:spcPct val="100000"/>
              </a:lnSpc>
            </a:pPr>
            <a:r>
              <a:rPr lang="en-US" sz="1000" spc="-10" dirty="0">
                <a:solidFill>
                  <a:srgbClr val="002060"/>
                </a:solidFill>
              </a:rPr>
              <a:t>API,PPTP, PAP, ASP, L2F, L2TP, SMPP</a:t>
            </a:r>
            <a:endParaRPr sz="1000" dirty="0">
              <a:solidFill>
                <a:srgbClr val="002060"/>
              </a:solidFill>
            </a:endParaRPr>
          </a:p>
        </p:txBody>
      </p:sp>
      <p:sp>
        <p:nvSpPr>
          <p:cNvPr id="2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2393466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2966" y="373294"/>
            <a:ext cx="3936206" cy="274947"/>
          </a:xfrm>
          <a:prstGeom prst="rect">
            <a:avLst/>
          </a:prstGeom>
        </p:spPr>
        <p:txBody>
          <a:bodyPr spcFirstLastPara="1" vert="horz" wrap="square" lIns="0" tIns="12700" rIns="0" bIns="0" rtlCol="0" anchor="ctr" anchorCtr="0">
            <a:spAutoFit/>
          </a:bodyPr>
          <a:lstStyle/>
          <a:p>
            <a:pPr marL="12700">
              <a:spcBef>
                <a:spcPts val="100"/>
              </a:spcBef>
            </a:pPr>
            <a:r>
              <a:rPr lang="en-US" sz="1800" spc="-10" dirty="0">
                <a:solidFill>
                  <a:srgbClr val="002060"/>
                </a:solidFill>
                <a:effectLst>
                  <a:outerShdw blurRad="38100" dist="38100" dir="2700000" algn="tl">
                    <a:srgbClr val="000000">
                      <a:alpha val="43137"/>
                    </a:srgbClr>
                  </a:outerShdw>
                </a:effectLst>
                <a:latin typeface="Bahnschrift" panose="020B0502040204020203" pitchFamily="34" charset="0"/>
              </a:rPr>
              <a:t>PHYSICAL LAYER</a:t>
            </a:r>
            <a:endParaRPr sz="1800"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8" name="object 8"/>
          <p:cNvSpPr txBox="1"/>
          <p:nvPr/>
        </p:nvSpPr>
        <p:spPr>
          <a:xfrm>
            <a:off x="567895" y="3065704"/>
            <a:ext cx="114300" cy="952825"/>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p:txBody>
      </p:sp>
      <p:sp>
        <p:nvSpPr>
          <p:cNvPr id="9" name="object 9"/>
          <p:cNvSpPr txBox="1"/>
          <p:nvPr/>
        </p:nvSpPr>
        <p:spPr>
          <a:xfrm>
            <a:off x="766762" y="2996174"/>
            <a:ext cx="6947534" cy="1013098"/>
          </a:xfrm>
          <a:prstGeom prst="rect">
            <a:avLst/>
          </a:prstGeom>
        </p:spPr>
        <p:txBody>
          <a:bodyPr vert="horz" wrap="square" lIns="0" tIns="12700" rIns="0" bIns="0" rtlCol="0">
            <a:spAutoFit/>
          </a:bodyPr>
          <a:lstStyle/>
          <a:p>
            <a:pPr marL="12700">
              <a:spcBef>
                <a:spcPts val="100"/>
              </a:spcBef>
            </a:pPr>
            <a:r>
              <a:rPr sz="1300" spc="-5" dirty="0"/>
              <a:t>Physical characteristics of interface and medium </a:t>
            </a:r>
            <a:r>
              <a:rPr sz="1300" spc="-5" dirty="0">
                <a:solidFill>
                  <a:srgbClr val="959595"/>
                </a:solidFill>
              </a:rPr>
              <a:t>(Transmission medium)</a:t>
            </a:r>
            <a:endParaRPr sz="1300" dirty="0"/>
          </a:p>
          <a:p>
            <a:pPr marL="12700" marR="5080">
              <a:spcBef>
                <a:spcPts val="10"/>
              </a:spcBef>
            </a:pPr>
            <a:r>
              <a:rPr sz="1300" spc="-5" dirty="0"/>
              <a:t>Representation of bits </a:t>
            </a:r>
            <a:r>
              <a:rPr sz="1300" spc="-5" dirty="0">
                <a:solidFill>
                  <a:srgbClr val="959595"/>
                </a:solidFill>
              </a:rPr>
              <a:t>(stream of bits (0s or 1s) with no interpretation and </a:t>
            </a:r>
            <a:r>
              <a:rPr sz="1300" spc="-10" dirty="0">
                <a:solidFill>
                  <a:srgbClr val="959595"/>
                </a:solidFill>
              </a:rPr>
              <a:t>encoded </a:t>
            </a:r>
            <a:r>
              <a:rPr sz="1300" spc="-5" dirty="0">
                <a:solidFill>
                  <a:srgbClr val="959595"/>
                </a:solidFill>
              </a:rPr>
              <a:t>into signals)</a:t>
            </a:r>
            <a:endParaRPr sz="1300" dirty="0"/>
          </a:p>
          <a:p>
            <a:pPr marL="12700" marR="1513167">
              <a:spcBef>
                <a:spcPts val="20"/>
              </a:spcBef>
            </a:pPr>
            <a:r>
              <a:rPr sz="1300" spc="-5" dirty="0"/>
              <a:t>Line configuration </a:t>
            </a:r>
            <a:r>
              <a:rPr sz="1300" spc="-5" dirty="0">
                <a:solidFill>
                  <a:srgbClr val="959595"/>
                </a:solidFill>
              </a:rPr>
              <a:t>(Point-to-Point,</a:t>
            </a:r>
            <a:r>
              <a:rPr sz="1300" spc="-10" dirty="0">
                <a:solidFill>
                  <a:srgbClr val="959595"/>
                </a:solidFill>
              </a:rPr>
              <a:t> </a:t>
            </a:r>
            <a:r>
              <a:rPr sz="1300" spc="-5" dirty="0">
                <a:solidFill>
                  <a:srgbClr val="959595"/>
                </a:solidFill>
              </a:rPr>
              <a:t>Point-to-Multipoint)</a:t>
            </a:r>
            <a:endParaRPr sz="1300" dirty="0"/>
          </a:p>
          <a:p>
            <a:pPr marL="12700">
              <a:spcBef>
                <a:spcPts val="20"/>
              </a:spcBef>
            </a:pPr>
            <a:r>
              <a:rPr sz="1300" spc="-5" dirty="0"/>
              <a:t>Physical topology</a:t>
            </a:r>
            <a:endParaRPr sz="1300" dirty="0"/>
          </a:p>
          <a:p>
            <a:pPr marL="12700">
              <a:spcBef>
                <a:spcPts val="10"/>
              </a:spcBef>
            </a:pPr>
            <a:r>
              <a:rPr sz="1300" spc="-5" dirty="0"/>
              <a:t>Transmission mode </a:t>
            </a:r>
            <a:r>
              <a:rPr sz="1300" spc="-5" dirty="0">
                <a:solidFill>
                  <a:srgbClr val="959595"/>
                </a:solidFill>
              </a:rPr>
              <a:t>(Simplex, half duplex, full</a:t>
            </a:r>
            <a:r>
              <a:rPr sz="1300" spc="-10" dirty="0">
                <a:solidFill>
                  <a:srgbClr val="959595"/>
                </a:solidFill>
              </a:rPr>
              <a:t> </a:t>
            </a:r>
            <a:r>
              <a:rPr sz="1300" spc="-5" dirty="0">
                <a:solidFill>
                  <a:srgbClr val="959595"/>
                </a:solidFill>
              </a:rPr>
              <a:t>duplex)</a:t>
            </a:r>
            <a:endParaRPr sz="1300" dirty="0"/>
          </a:p>
        </p:txBody>
      </p:sp>
      <p:grpSp>
        <p:nvGrpSpPr>
          <p:cNvPr id="13" name="object 13"/>
          <p:cNvGrpSpPr/>
          <p:nvPr/>
        </p:nvGrpSpPr>
        <p:grpSpPr>
          <a:xfrm>
            <a:off x="1633540" y="1434618"/>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sz="1800"/>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sz="1800"/>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sz="1800"/>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sz="1800"/>
            </a:p>
          </p:txBody>
        </p:sp>
      </p:grpSp>
      <p:graphicFrame>
        <p:nvGraphicFramePr>
          <p:cNvPr id="18" name="object 18"/>
          <p:cNvGraphicFramePr>
            <a:graphicFrameLocks noGrp="1"/>
          </p:cNvGraphicFramePr>
          <p:nvPr/>
        </p:nvGraphicFramePr>
        <p:xfrm>
          <a:off x="1758318" y="1529534"/>
          <a:ext cx="1893570" cy="476231"/>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4234">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08940">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dirty="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3057">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70" y="1063856"/>
            <a:ext cx="1366520" cy="197490"/>
          </a:xfrm>
          <a:prstGeom prst="rect">
            <a:avLst/>
          </a:prstGeom>
        </p:spPr>
        <p:txBody>
          <a:bodyPr vert="horz" wrap="square" lIns="0" tIns="12700" rIns="0" bIns="0" rtlCol="0">
            <a:spAutoFit/>
          </a:bodyPr>
          <a:lstStyle/>
          <a:p>
            <a:pPr marL="12700">
              <a:spcBef>
                <a:spcPts val="100"/>
              </a:spcBef>
            </a:pPr>
            <a:r>
              <a:rPr sz="1200" spc="-5" dirty="0"/>
              <a:t>From </a:t>
            </a:r>
            <a:r>
              <a:rPr sz="1200" dirty="0"/>
              <a:t>data </a:t>
            </a:r>
            <a:r>
              <a:rPr sz="1200" spc="-5" dirty="0"/>
              <a:t>link</a:t>
            </a:r>
            <a:r>
              <a:rPr sz="1200" spc="-40" dirty="0"/>
              <a:t> </a:t>
            </a:r>
            <a:r>
              <a:rPr sz="1200" spc="-5" dirty="0"/>
              <a:t>layer</a:t>
            </a:r>
            <a:endParaRPr sz="1200"/>
          </a:p>
        </p:txBody>
      </p:sp>
      <p:grpSp>
        <p:nvGrpSpPr>
          <p:cNvPr id="20" name="object 20"/>
          <p:cNvGrpSpPr/>
          <p:nvPr/>
        </p:nvGrpSpPr>
        <p:grpSpPr>
          <a:xfrm>
            <a:off x="5138740" y="1434618"/>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sz="1800"/>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sz="1800"/>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sz="1800"/>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sz="1800"/>
            </a:p>
          </p:txBody>
        </p:sp>
      </p:grpSp>
      <p:graphicFrame>
        <p:nvGraphicFramePr>
          <p:cNvPr id="25" name="object 25"/>
          <p:cNvGraphicFramePr>
            <a:graphicFrameLocks noGrp="1"/>
          </p:cNvGraphicFramePr>
          <p:nvPr/>
        </p:nvGraphicFramePr>
        <p:xfrm>
          <a:off x="5257599" y="1537553"/>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700" y="1063856"/>
            <a:ext cx="1189990" cy="197490"/>
          </a:xfrm>
          <a:prstGeom prst="rect">
            <a:avLst/>
          </a:prstGeom>
        </p:spPr>
        <p:txBody>
          <a:bodyPr vert="horz" wrap="square" lIns="0" tIns="12700" rIns="0" bIns="0" rtlCol="0">
            <a:spAutoFit/>
          </a:bodyPr>
          <a:lstStyle/>
          <a:p>
            <a:pPr marL="12700">
              <a:spcBef>
                <a:spcPts val="100"/>
              </a:spcBef>
            </a:pPr>
            <a:r>
              <a:rPr sz="1200" spc="-5" dirty="0"/>
              <a:t>To </a:t>
            </a:r>
            <a:r>
              <a:rPr sz="1200" dirty="0"/>
              <a:t>data </a:t>
            </a:r>
            <a:r>
              <a:rPr sz="1200" spc="-5" dirty="0"/>
              <a:t>link</a:t>
            </a:r>
            <a:r>
              <a:rPr sz="1200" spc="-65" dirty="0"/>
              <a:t> </a:t>
            </a:r>
            <a:r>
              <a:rPr sz="1200" dirty="0"/>
              <a:t>layer</a:t>
            </a:r>
            <a:endParaRPr sz="1200"/>
          </a:p>
        </p:txBody>
      </p:sp>
      <p:sp>
        <p:nvSpPr>
          <p:cNvPr id="27" name="object 27"/>
          <p:cNvSpPr txBox="1"/>
          <p:nvPr/>
        </p:nvSpPr>
        <p:spPr>
          <a:xfrm>
            <a:off x="7506972" y="1635356"/>
            <a:ext cx="968375" cy="197490"/>
          </a:xfrm>
          <a:prstGeom prst="rect">
            <a:avLst/>
          </a:prstGeom>
        </p:spPr>
        <p:txBody>
          <a:bodyPr vert="horz" wrap="square" lIns="0" tIns="12700" rIns="0" bIns="0" rtlCol="0">
            <a:spAutoFit/>
          </a:bodyPr>
          <a:lstStyle/>
          <a:p>
            <a:pPr marL="12700">
              <a:spcBef>
                <a:spcPts val="100"/>
              </a:spcBef>
            </a:pPr>
            <a:r>
              <a:rPr sz="1200" dirty="0"/>
              <a:t>Physical</a:t>
            </a:r>
            <a:r>
              <a:rPr sz="1200" spc="-75" dirty="0"/>
              <a:t> </a:t>
            </a:r>
            <a:r>
              <a:rPr sz="1200" dirty="0"/>
              <a:t>layer</a:t>
            </a:r>
            <a:endParaRPr sz="1200"/>
          </a:p>
        </p:txBody>
      </p:sp>
      <p:sp>
        <p:nvSpPr>
          <p:cNvPr id="28" name="object 28"/>
          <p:cNvSpPr txBox="1"/>
          <p:nvPr/>
        </p:nvSpPr>
        <p:spPr>
          <a:xfrm>
            <a:off x="496568" y="1692506"/>
            <a:ext cx="967740" cy="197490"/>
          </a:xfrm>
          <a:prstGeom prst="rect">
            <a:avLst/>
          </a:prstGeom>
        </p:spPr>
        <p:txBody>
          <a:bodyPr vert="horz" wrap="square" lIns="0" tIns="12700" rIns="0" bIns="0" rtlCol="0">
            <a:spAutoFit/>
          </a:bodyPr>
          <a:lstStyle/>
          <a:p>
            <a:pPr marL="12700">
              <a:spcBef>
                <a:spcPts val="100"/>
              </a:spcBef>
            </a:pPr>
            <a:r>
              <a:rPr sz="1200" spc="-5" dirty="0"/>
              <a:t>Physical</a:t>
            </a:r>
            <a:r>
              <a:rPr sz="1200" spc="-50" dirty="0"/>
              <a:t> </a:t>
            </a:r>
            <a:r>
              <a:rPr sz="1200" dirty="0"/>
              <a:t>layer</a:t>
            </a:r>
            <a:endParaRPr sz="1200"/>
          </a:p>
        </p:txBody>
      </p:sp>
      <p:grpSp>
        <p:nvGrpSpPr>
          <p:cNvPr id="29" name="object 29"/>
          <p:cNvGrpSpPr/>
          <p:nvPr/>
        </p:nvGrpSpPr>
        <p:grpSpPr>
          <a:xfrm>
            <a:off x="2548027" y="1206084"/>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sz="1800"/>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sz="1800"/>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sz="1800"/>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sz="1800"/>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sz="1800"/>
            </a:p>
          </p:txBody>
        </p:sp>
        <p:sp>
          <p:nvSpPr>
            <p:cNvPr id="35" name="object 35"/>
            <p:cNvSpPr/>
            <p:nvPr/>
          </p:nvSpPr>
          <p:spPr>
            <a:xfrm>
              <a:off x="4465727" y="2766467"/>
              <a:ext cx="466544" cy="163014"/>
            </a:xfrm>
            <a:prstGeom prst="rect">
              <a:avLst/>
            </a:prstGeom>
            <a:blipFill>
              <a:blip r:embed="rId2" cstate="print"/>
              <a:stretch>
                <a:fillRect/>
              </a:stretch>
            </a:blipFill>
          </p:spPr>
          <p:txBody>
            <a:bodyPr wrap="square" lIns="0" tIns="0" rIns="0" bIns="0" rtlCol="0"/>
            <a:lstStyle/>
            <a:p>
              <a:endParaRPr sz="1800"/>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sz="1800"/>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sz="1800"/>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sz="1800"/>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sz="1800"/>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sz="1800"/>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sz="1800"/>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sz="1800"/>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sz="1800"/>
            </a:p>
          </p:txBody>
        </p:sp>
      </p:grpSp>
      <p:sp>
        <p:nvSpPr>
          <p:cNvPr id="44" name="object 44"/>
          <p:cNvSpPr txBox="1"/>
          <p:nvPr/>
        </p:nvSpPr>
        <p:spPr>
          <a:xfrm>
            <a:off x="3543299" y="2149707"/>
            <a:ext cx="1394460" cy="182101"/>
          </a:xfrm>
          <a:prstGeom prst="rect">
            <a:avLst/>
          </a:prstGeom>
        </p:spPr>
        <p:txBody>
          <a:bodyPr vert="horz" wrap="square" lIns="0" tIns="12700" rIns="0" bIns="0" rtlCol="0">
            <a:spAutoFit/>
          </a:bodyPr>
          <a:lstStyle/>
          <a:p>
            <a:pPr marL="12700">
              <a:spcBef>
                <a:spcPts val="100"/>
              </a:spcBef>
            </a:pPr>
            <a:r>
              <a:rPr sz="1100" spc="-5" dirty="0"/>
              <a:t>Transmission</a:t>
            </a:r>
            <a:r>
              <a:rPr sz="1100" spc="-25" dirty="0"/>
              <a:t> </a:t>
            </a:r>
            <a:r>
              <a:rPr sz="1100" spc="-5" dirty="0"/>
              <a:t>medium</a:t>
            </a:r>
            <a:endParaRPr sz="1100"/>
          </a:p>
        </p:txBody>
      </p:sp>
      <p:sp>
        <p:nvSpPr>
          <p:cNvPr id="4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5749588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4" y="3148968"/>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8"/>
            <a:ext cx="6877050" cy="243656"/>
          </a:xfrm>
          <a:prstGeom prst="rect">
            <a:avLst/>
          </a:prstGeom>
        </p:spPr>
        <p:txBody>
          <a:bodyPr vert="horz" wrap="square" lIns="0" tIns="12700" rIns="0" bIns="0" rtlCol="0">
            <a:spAutoFit/>
          </a:bodyPr>
          <a:lstStyle/>
          <a:p>
            <a:pPr marL="12700">
              <a:spcBef>
                <a:spcPts val="100"/>
              </a:spcBef>
            </a:pPr>
            <a:r>
              <a:rPr sz="1500" dirty="0"/>
              <a:t>Data link </a:t>
            </a:r>
            <a:r>
              <a:rPr sz="1500" spc="5" dirty="0"/>
              <a:t>layer </a:t>
            </a:r>
            <a:r>
              <a:rPr sz="1500" dirty="0"/>
              <a:t>is responsible for moving frames from one hop (Node) to the</a:t>
            </a:r>
            <a:r>
              <a:rPr sz="1500" spc="90" dirty="0"/>
              <a:t> </a:t>
            </a:r>
            <a:r>
              <a:rPr sz="1500" dirty="0"/>
              <a:t>next.</a:t>
            </a:r>
          </a:p>
        </p:txBody>
      </p:sp>
      <p:sp>
        <p:nvSpPr>
          <p:cNvPr id="5" name="object 5"/>
          <p:cNvSpPr txBox="1"/>
          <p:nvPr/>
        </p:nvSpPr>
        <p:spPr>
          <a:xfrm>
            <a:off x="758193" y="3403422"/>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10" y="3362384"/>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1" y="3640456"/>
            <a:ext cx="4150360" cy="1017073"/>
          </a:xfrm>
          <a:prstGeom prst="rect">
            <a:avLst/>
          </a:prstGeom>
        </p:spPr>
        <p:txBody>
          <a:bodyPr vert="horz" wrap="square" lIns="0" tIns="12700" rIns="0" bIns="0" rtlCol="0">
            <a:spAutoFit/>
          </a:bodyPr>
          <a:lstStyle/>
          <a:p>
            <a:pPr marL="12700" marR="362576">
              <a:spcBef>
                <a:spcPts val="100"/>
              </a:spcBef>
            </a:pPr>
            <a:r>
              <a:rPr sz="1300" spc="-5" dirty="0"/>
              <a:t>Framing </a:t>
            </a:r>
            <a:r>
              <a:rPr sz="1300" spc="-5" dirty="0">
                <a:solidFill>
                  <a:srgbClr val="959595"/>
                </a:solidFill>
              </a:rPr>
              <a:t>(stream of bits into manageable data </a:t>
            </a:r>
            <a:r>
              <a:rPr sz="1300" spc="-10" dirty="0">
                <a:solidFill>
                  <a:srgbClr val="959595"/>
                </a:solidFill>
              </a:rPr>
              <a:t>units)  </a:t>
            </a:r>
            <a:r>
              <a:rPr sz="1300" spc="-5" dirty="0"/>
              <a:t>Physical addressing </a:t>
            </a:r>
            <a:r>
              <a:rPr sz="1300" spc="-5" dirty="0">
                <a:solidFill>
                  <a:srgbClr val="959595"/>
                </a:solidFill>
              </a:rPr>
              <a:t>(MAC</a:t>
            </a:r>
            <a:r>
              <a:rPr sz="1300" spc="-20" dirty="0">
                <a:solidFill>
                  <a:srgbClr val="959595"/>
                </a:solidFill>
              </a:rPr>
              <a:t> </a:t>
            </a:r>
            <a:r>
              <a:rPr sz="1300" spc="-5" dirty="0">
                <a:solidFill>
                  <a:srgbClr val="959595"/>
                </a:solidFill>
              </a:rPr>
              <a:t>Address)</a:t>
            </a:r>
            <a:endParaRPr sz="1300" dirty="0"/>
          </a:p>
          <a:p>
            <a:pPr marL="12700" marR="5080">
              <a:lnSpc>
                <a:spcPct val="100600"/>
              </a:lnSpc>
              <a:spcBef>
                <a:spcPts val="10"/>
              </a:spcBef>
            </a:pPr>
            <a:r>
              <a:rPr sz="1300" spc="-5" dirty="0"/>
              <a:t>Flow Control </a:t>
            </a:r>
            <a:r>
              <a:rPr sz="1300" spc="-5" dirty="0">
                <a:solidFill>
                  <a:srgbClr val="959595"/>
                </a:solidFill>
              </a:rPr>
              <a:t>(mechanism for overwhelming the receiver)  </a:t>
            </a:r>
            <a:r>
              <a:rPr sz="1300" spc="-5" dirty="0"/>
              <a:t>Error Control </a:t>
            </a:r>
            <a:r>
              <a:rPr sz="1300" spc="-5" dirty="0">
                <a:solidFill>
                  <a:srgbClr val="959595"/>
                </a:solidFill>
              </a:rPr>
              <a:t>(trailer,</a:t>
            </a:r>
            <a:r>
              <a:rPr sz="1300" spc="-10" dirty="0">
                <a:solidFill>
                  <a:srgbClr val="959595"/>
                </a:solidFill>
              </a:rPr>
              <a:t> </a:t>
            </a:r>
            <a:r>
              <a:rPr sz="1300" spc="-5" dirty="0">
                <a:solidFill>
                  <a:srgbClr val="959595"/>
                </a:solidFill>
              </a:rPr>
              <a:t>retransmission)</a:t>
            </a:r>
            <a:endParaRPr sz="1300" dirty="0"/>
          </a:p>
          <a:p>
            <a:pPr marL="12700">
              <a:spcBef>
                <a:spcPts val="10"/>
              </a:spcBef>
            </a:pPr>
            <a:r>
              <a:rPr sz="1300" spc="-5" dirty="0"/>
              <a:t>Access Control </a:t>
            </a:r>
            <a:r>
              <a:rPr sz="1300" spc="-5" dirty="0">
                <a:solidFill>
                  <a:srgbClr val="959595"/>
                </a:solidFill>
              </a:rPr>
              <a:t>(defining master device </a:t>
            </a:r>
            <a:r>
              <a:rPr sz="1300" dirty="0">
                <a:solidFill>
                  <a:srgbClr val="959595"/>
                </a:solidFill>
              </a:rPr>
              <a:t>in </a:t>
            </a:r>
            <a:r>
              <a:rPr sz="1300" spc="-5" dirty="0">
                <a:solidFill>
                  <a:srgbClr val="959595"/>
                </a:solidFill>
              </a:rPr>
              <a:t>the same</a:t>
            </a:r>
            <a:r>
              <a:rPr sz="1300" spc="-40" dirty="0">
                <a:solidFill>
                  <a:srgbClr val="959595"/>
                </a:solidFill>
              </a:rPr>
              <a:t> </a:t>
            </a:r>
            <a:r>
              <a:rPr sz="1300" spc="-5" dirty="0">
                <a:solidFill>
                  <a:srgbClr val="959595"/>
                </a:solidFill>
              </a:rPr>
              <a:t>link)</a:t>
            </a:r>
            <a:endParaRPr sz="1300" dirty="0"/>
          </a:p>
        </p:txBody>
      </p:sp>
      <p:grpSp>
        <p:nvGrpSpPr>
          <p:cNvPr id="9" name="object 9"/>
          <p:cNvGrpSpPr/>
          <p:nvPr/>
        </p:nvGrpSpPr>
        <p:grpSpPr>
          <a:xfrm>
            <a:off x="1138241" y="1425180"/>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14" name="object 14"/>
          <p:cNvSpPr txBox="1"/>
          <p:nvPr/>
        </p:nvSpPr>
        <p:spPr>
          <a:xfrm>
            <a:off x="1985872" y="1775156"/>
            <a:ext cx="981710" cy="187231"/>
          </a:xfrm>
          <a:prstGeom prst="rect">
            <a:avLst/>
          </a:prstGeom>
          <a:solidFill>
            <a:srgbClr val="0098FF"/>
          </a:solidFill>
        </p:spPr>
        <p:txBody>
          <a:bodyPr vert="horz" wrap="square" lIns="0" tIns="33020" rIns="0" bIns="0" rtlCol="0">
            <a:spAutoFit/>
          </a:bodyPr>
          <a:lstStyle/>
          <a:p>
            <a:pPr marL="635" algn="ctr">
              <a:spcBef>
                <a:spcPts val="260"/>
              </a:spcBef>
            </a:pPr>
            <a:r>
              <a:rPr sz="1000" spc="-5" dirty="0"/>
              <a:t>Data</a:t>
            </a:r>
            <a:endParaRPr sz="1000"/>
          </a:p>
        </p:txBody>
      </p:sp>
      <p:sp>
        <p:nvSpPr>
          <p:cNvPr id="15" name="object 15"/>
          <p:cNvSpPr/>
          <p:nvPr/>
        </p:nvSpPr>
        <p:spPr>
          <a:xfrm>
            <a:off x="1257301" y="1771652"/>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sz="1800"/>
          </a:p>
        </p:txBody>
      </p:sp>
      <p:sp>
        <p:nvSpPr>
          <p:cNvPr id="16" name="object 16"/>
          <p:cNvSpPr txBox="1"/>
          <p:nvPr/>
        </p:nvSpPr>
        <p:spPr>
          <a:xfrm>
            <a:off x="1276580" y="1775155"/>
            <a:ext cx="691515" cy="191078"/>
          </a:xfrm>
          <a:prstGeom prst="rect">
            <a:avLst/>
          </a:prstGeom>
          <a:solidFill>
            <a:srgbClr val="CC9800"/>
          </a:solidFill>
        </p:spPr>
        <p:txBody>
          <a:bodyPr vert="horz" wrap="square" lIns="0" tIns="36830" rIns="0" bIns="0" rtlCol="0">
            <a:spAutoFit/>
          </a:bodyPr>
          <a:lstStyle/>
          <a:p>
            <a:pPr marR="5715" algn="ctr">
              <a:spcBef>
                <a:spcPts val="290"/>
              </a:spcBef>
            </a:pPr>
            <a:r>
              <a:rPr sz="1000" spc="-5" dirty="0"/>
              <a:t>H2</a:t>
            </a:r>
            <a:endParaRPr sz="1000"/>
          </a:p>
        </p:txBody>
      </p:sp>
      <p:grpSp>
        <p:nvGrpSpPr>
          <p:cNvPr id="17" name="object 17"/>
          <p:cNvGrpSpPr/>
          <p:nvPr/>
        </p:nvGrpSpPr>
        <p:grpSpPr>
          <a:xfrm>
            <a:off x="1281751" y="1596630"/>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sz="1800"/>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sz="1800"/>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sz="1800"/>
            </a:p>
          </p:txBody>
        </p:sp>
      </p:grpSp>
      <p:sp>
        <p:nvSpPr>
          <p:cNvPr id="21" name="object 21"/>
          <p:cNvSpPr txBox="1"/>
          <p:nvPr/>
        </p:nvSpPr>
        <p:spPr>
          <a:xfrm>
            <a:off x="2971803"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spcBef>
                <a:spcPts val="330"/>
              </a:spcBef>
            </a:pPr>
            <a:r>
              <a:rPr sz="1000" spc="-5" dirty="0"/>
              <a:t>T2</a:t>
            </a:r>
            <a:endParaRPr sz="1000"/>
          </a:p>
        </p:txBody>
      </p:sp>
      <p:sp>
        <p:nvSpPr>
          <p:cNvPr id="22" name="object 22"/>
          <p:cNvSpPr txBox="1"/>
          <p:nvPr/>
        </p:nvSpPr>
        <p:spPr>
          <a:xfrm>
            <a:off x="1906270" y="1077279"/>
            <a:ext cx="1332230" cy="197490"/>
          </a:xfrm>
          <a:prstGeom prst="rect">
            <a:avLst/>
          </a:prstGeom>
        </p:spPr>
        <p:txBody>
          <a:bodyPr vert="horz" wrap="square" lIns="0" tIns="12700" rIns="0" bIns="0" rtlCol="0">
            <a:spAutoFit/>
          </a:bodyPr>
          <a:lstStyle/>
          <a:p>
            <a:pPr marL="12700">
              <a:spcBef>
                <a:spcPts val="100"/>
              </a:spcBef>
            </a:pPr>
            <a:r>
              <a:rPr sz="1200" spc="-5" dirty="0"/>
              <a:t>From network</a:t>
            </a:r>
            <a:r>
              <a:rPr sz="1200" spc="-45" dirty="0"/>
              <a:t> </a:t>
            </a:r>
            <a:r>
              <a:rPr sz="1200" dirty="0"/>
              <a:t>layer</a:t>
            </a:r>
            <a:endParaRPr sz="1200"/>
          </a:p>
        </p:txBody>
      </p:sp>
      <p:grpSp>
        <p:nvGrpSpPr>
          <p:cNvPr id="23" name="object 23"/>
          <p:cNvGrpSpPr/>
          <p:nvPr/>
        </p:nvGrpSpPr>
        <p:grpSpPr>
          <a:xfrm>
            <a:off x="4872041" y="1425180"/>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28" name="object 28"/>
          <p:cNvSpPr txBox="1"/>
          <p:nvPr/>
        </p:nvSpPr>
        <p:spPr>
          <a:xfrm>
            <a:off x="5724321" y="1775156"/>
            <a:ext cx="976630" cy="187231"/>
          </a:xfrm>
          <a:prstGeom prst="rect">
            <a:avLst/>
          </a:prstGeom>
          <a:solidFill>
            <a:srgbClr val="0098FF"/>
          </a:solidFill>
        </p:spPr>
        <p:txBody>
          <a:bodyPr vert="horz" wrap="square" lIns="0" tIns="33020" rIns="0" bIns="0" rtlCol="0">
            <a:spAutoFit/>
          </a:bodyPr>
          <a:lstStyle/>
          <a:p>
            <a:pPr algn="ctr">
              <a:spcBef>
                <a:spcPts val="260"/>
              </a:spcBef>
            </a:pPr>
            <a:r>
              <a:rPr sz="1000" spc="-5" dirty="0"/>
              <a:t>Data</a:t>
            </a:r>
            <a:endParaRPr sz="1000"/>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sz="1800"/>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sz="1800"/>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sz="1800"/>
            </a:p>
          </p:txBody>
        </p:sp>
      </p:grpSp>
      <p:sp>
        <p:nvSpPr>
          <p:cNvPr id="33" name="object 33"/>
          <p:cNvSpPr txBox="1"/>
          <p:nvPr/>
        </p:nvSpPr>
        <p:spPr>
          <a:xfrm>
            <a:off x="5009947" y="1774986"/>
            <a:ext cx="695960" cy="191719"/>
          </a:xfrm>
          <a:prstGeom prst="rect">
            <a:avLst/>
          </a:prstGeom>
          <a:solidFill>
            <a:srgbClr val="CC9800"/>
          </a:solidFill>
        </p:spPr>
        <p:txBody>
          <a:bodyPr vert="horz" wrap="square" lIns="0" tIns="37465" rIns="0" bIns="0" rtlCol="0">
            <a:spAutoFit/>
          </a:bodyPr>
          <a:lstStyle/>
          <a:p>
            <a:pPr marR="9525" algn="ctr">
              <a:spcBef>
                <a:spcPts val="295"/>
              </a:spcBef>
            </a:pPr>
            <a:r>
              <a:rPr sz="1000" spc="-5" dirty="0"/>
              <a:t>H2</a:t>
            </a:r>
            <a:endParaRPr sz="1000"/>
          </a:p>
        </p:txBody>
      </p:sp>
      <p:grpSp>
        <p:nvGrpSpPr>
          <p:cNvPr id="34" name="object 34"/>
          <p:cNvGrpSpPr/>
          <p:nvPr/>
        </p:nvGrpSpPr>
        <p:grpSpPr>
          <a:xfrm>
            <a:off x="5015551"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sz="1800"/>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sz="1800"/>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sz="1800"/>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sz="1800"/>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sz="1800"/>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spcBef>
                <a:spcPts val="330"/>
              </a:spcBef>
            </a:pPr>
            <a:r>
              <a:rPr sz="1000" spc="-5" dirty="0"/>
              <a:t>T2</a:t>
            </a:r>
            <a:endParaRPr sz="1000"/>
          </a:p>
        </p:txBody>
      </p:sp>
      <p:sp>
        <p:nvSpPr>
          <p:cNvPr id="41" name="object 41"/>
          <p:cNvSpPr txBox="1"/>
          <p:nvPr/>
        </p:nvSpPr>
        <p:spPr>
          <a:xfrm>
            <a:off x="5640071" y="1077279"/>
            <a:ext cx="1155700" cy="197490"/>
          </a:xfrm>
          <a:prstGeom prst="rect">
            <a:avLst/>
          </a:prstGeom>
        </p:spPr>
        <p:txBody>
          <a:bodyPr vert="horz" wrap="square" lIns="0" tIns="12700" rIns="0" bIns="0" rtlCol="0">
            <a:spAutoFit/>
          </a:bodyPr>
          <a:lstStyle/>
          <a:p>
            <a:pPr marL="12700">
              <a:spcBef>
                <a:spcPts val="100"/>
              </a:spcBef>
            </a:pPr>
            <a:r>
              <a:rPr sz="1200" spc="-5" dirty="0"/>
              <a:t>To network</a:t>
            </a:r>
            <a:r>
              <a:rPr sz="1200" spc="-40" dirty="0"/>
              <a:t> </a:t>
            </a:r>
            <a:r>
              <a:rPr sz="1200" dirty="0"/>
              <a:t>layer</a:t>
            </a:r>
            <a:endParaRPr sz="1200"/>
          </a:p>
        </p:txBody>
      </p:sp>
      <p:sp>
        <p:nvSpPr>
          <p:cNvPr id="42" name="object 42"/>
          <p:cNvSpPr txBox="1"/>
          <p:nvPr/>
        </p:nvSpPr>
        <p:spPr>
          <a:xfrm>
            <a:off x="1906270" y="2540319"/>
            <a:ext cx="1172210" cy="197490"/>
          </a:xfrm>
          <a:prstGeom prst="rect">
            <a:avLst/>
          </a:prstGeom>
        </p:spPr>
        <p:txBody>
          <a:bodyPr vert="horz" wrap="square" lIns="0" tIns="12700" rIns="0" bIns="0" rtlCol="0">
            <a:spAutoFit/>
          </a:bodyPr>
          <a:lstStyle/>
          <a:p>
            <a:pPr marL="12700">
              <a:spcBef>
                <a:spcPts val="100"/>
              </a:spcBef>
            </a:pPr>
            <a:r>
              <a:rPr sz="1200" spc="-5" dirty="0"/>
              <a:t>To </a:t>
            </a:r>
            <a:r>
              <a:rPr sz="1200" dirty="0"/>
              <a:t>physical</a:t>
            </a:r>
            <a:r>
              <a:rPr sz="1200" spc="-55" dirty="0"/>
              <a:t> </a:t>
            </a:r>
            <a:r>
              <a:rPr sz="1200" spc="-5" dirty="0"/>
              <a:t>layer</a:t>
            </a:r>
            <a:endParaRPr sz="1200"/>
          </a:p>
        </p:txBody>
      </p:sp>
      <p:sp>
        <p:nvSpPr>
          <p:cNvPr id="43" name="object 43"/>
          <p:cNvSpPr txBox="1"/>
          <p:nvPr/>
        </p:nvSpPr>
        <p:spPr>
          <a:xfrm>
            <a:off x="5715000" y="2540319"/>
            <a:ext cx="1348740" cy="197490"/>
          </a:xfrm>
          <a:prstGeom prst="rect">
            <a:avLst/>
          </a:prstGeom>
        </p:spPr>
        <p:txBody>
          <a:bodyPr vert="horz" wrap="square" lIns="0" tIns="12700" rIns="0" bIns="0" rtlCol="0">
            <a:spAutoFit/>
          </a:bodyPr>
          <a:lstStyle/>
          <a:p>
            <a:pPr marL="12700">
              <a:spcBef>
                <a:spcPts val="100"/>
              </a:spcBef>
            </a:pPr>
            <a:r>
              <a:rPr sz="1200" spc="-5" dirty="0"/>
              <a:t>From </a:t>
            </a:r>
            <a:r>
              <a:rPr sz="1200" dirty="0"/>
              <a:t>physical</a:t>
            </a:r>
            <a:r>
              <a:rPr sz="1200" spc="-75" dirty="0"/>
              <a:t> </a:t>
            </a:r>
            <a:r>
              <a:rPr sz="1200" dirty="0"/>
              <a:t>layer</a:t>
            </a:r>
            <a:endParaRPr sz="1200"/>
          </a:p>
        </p:txBody>
      </p:sp>
      <p:sp>
        <p:nvSpPr>
          <p:cNvPr id="44" name="object 44"/>
          <p:cNvSpPr txBox="1"/>
          <p:nvPr/>
        </p:nvSpPr>
        <p:spPr>
          <a:xfrm>
            <a:off x="77470" y="1740219"/>
            <a:ext cx="993140" cy="197490"/>
          </a:xfrm>
          <a:prstGeom prst="rect">
            <a:avLst/>
          </a:prstGeom>
        </p:spPr>
        <p:txBody>
          <a:bodyPr vert="horz" wrap="square" lIns="0" tIns="12700" rIns="0" bIns="0" rtlCol="0">
            <a:spAutoFit/>
          </a:bodyPr>
          <a:lstStyle/>
          <a:p>
            <a:pPr marL="12700">
              <a:spcBef>
                <a:spcPts val="100"/>
              </a:spcBef>
            </a:pPr>
            <a:r>
              <a:rPr sz="1200" spc="-5" dirty="0"/>
              <a:t>Data link</a:t>
            </a:r>
            <a:r>
              <a:rPr sz="1200" spc="-40" dirty="0"/>
              <a:t> </a:t>
            </a:r>
            <a:r>
              <a:rPr sz="1200" spc="-5" dirty="0"/>
              <a:t>layer</a:t>
            </a:r>
            <a:endParaRPr sz="1200"/>
          </a:p>
        </p:txBody>
      </p:sp>
      <p:sp>
        <p:nvSpPr>
          <p:cNvPr id="45" name="object 45"/>
          <p:cNvSpPr txBox="1"/>
          <p:nvPr/>
        </p:nvSpPr>
        <p:spPr>
          <a:xfrm>
            <a:off x="7697470" y="1740219"/>
            <a:ext cx="993140" cy="197490"/>
          </a:xfrm>
          <a:prstGeom prst="rect">
            <a:avLst/>
          </a:prstGeom>
        </p:spPr>
        <p:txBody>
          <a:bodyPr vert="horz" wrap="square" lIns="0" tIns="12700" rIns="0" bIns="0" rtlCol="0">
            <a:spAutoFit/>
          </a:bodyPr>
          <a:lstStyle/>
          <a:p>
            <a:pPr marL="12700">
              <a:spcBef>
                <a:spcPts val="100"/>
              </a:spcBef>
            </a:pPr>
            <a:r>
              <a:rPr sz="1200" spc="-5" dirty="0"/>
              <a:t>Data link</a:t>
            </a:r>
            <a:r>
              <a:rPr sz="1200" spc="-40" dirty="0"/>
              <a:t> </a:t>
            </a:r>
            <a:r>
              <a:rPr sz="1200" spc="-5" dirty="0"/>
              <a:t>layer</a:t>
            </a:r>
            <a:endParaRPr sz="1200"/>
          </a:p>
        </p:txBody>
      </p:sp>
      <p:grpSp>
        <p:nvGrpSpPr>
          <p:cNvPr id="46" name="object 46"/>
          <p:cNvGrpSpPr/>
          <p:nvPr/>
        </p:nvGrpSpPr>
        <p:grpSpPr>
          <a:xfrm>
            <a:off x="2362610" y="1250940"/>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sz="1800"/>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sz="1800"/>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sz="1800"/>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sz="1800"/>
            </a:p>
          </p:txBody>
        </p:sp>
      </p:grpSp>
      <p:grpSp>
        <p:nvGrpSpPr>
          <p:cNvPr id="51" name="object 51"/>
          <p:cNvGrpSpPr/>
          <p:nvPr/>
        </p:nvGrpSpPr>
        <p:grpSpPr>
          <a:xfrm>
            <a:off x="6086251" y="1217602"/>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sz="1800"/>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sz="1800"/>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sz="1800"/>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sz="1800"/>
            </a:p>
          </p:txBody>
        </p:sp>
      </p:grpSp>
      <p:sp>
        <p:nvSpPr>
          <p:cNvPr id="58" name="object 2"/>
          <p:cNvSpPr txBox="1">
            <a:spLocks/>
          </p:cNvSpPr>
          <p:nvPr/>
        </p:nvSpPr>
        <p:spPr>
          <a:xfrm>
            <a:off x="381000" y="299198"/>
            <a:ext cx="3864339" cy="289823"/>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1800" b="1" spc="-10" dirty="0">
                <a:solidFill>
                  <a:srgbClr val="002060"/>
                </a:solidFill>
                <a:effectLst>
                  <a:outerShdw blurRad="38100" dist="38100" dir="2700000" algn="tl">
                    <a:srgbClr val="000000">
                      <a:alpha val="43137"/>
                    </a:srgbClr>
                  </a:outerShdw>
                </a:effectLst>
                <a:latin typeface="Bahnschrift" panose="020B0502040204020203" pitchFamily="34" charset="0"/>
              </a:rPr>
              <a:t>DATALINK</a:t>
            </a:r>
            <a:r>
              <a:rPr lang="en-IN" sz="1800" b="1" spc="-50" dirty="0">
                <a:solidFill>
                  <a:srgbClr val="002060"/>
                </a:solidFill>
                <a:effectLst>
                  <a:outerShdw blurRad="38100" dist="38100" dir="2700000" algn="tl">
                    <a:srgbClr val="000000">
                      <a:alpha val="43137"/>
                    </a:srgbClr>
                  </a:outerShdw>
                </a:effectLst>
                <a:latin typeface="Bahnschrift" panose="020B0502040204020203" pitchFamily="34" charset="0"/>
              </a:rPr>
              <a:t> </a:t>
            </a:r>
            <a:r>
              <a:rPr lang="en-IN" sz="1800" b="1" spc="-120" dirty="0">
                <a:solidFill>
                  <a:srgbClr val="002060"/>
                </a:solidFill>
                <a:effectLst>
                  <a:outerShdw blurRad="38100" dist="38100" dir="2700000" algn="tl">
                    <a:srgbClr val="000000">
                      <a:alpha val="43137"/>
                    </a:srgbClr>
                  </a:outerShdw>
                </a:effectLst>
                <a:latin typeface="Bahnschrift" panose="020B0502040204020203" pitchFamily="34" charset="0"/>
              </a:rPr>
              <a:t>Layer</a:t>
            </a:r>
            <a:endParaRPr lang="en-IN" sz="1800" b="1"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5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Rectangle 6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7482598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4" y="3416619"/>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90"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t>The </a:t>
            </a:r>
            <a:r>
              <a:rPr sz="1500" dirty="0"/>
              <a:t>network layer is responsible for the delivery of individual packets from the source  host to the destination</a:t>
            </a:r>
            <a:r>
              <a:rPr sz="1500" spc="15" dirty="0"/>
              <a:t> </a:t>
            </a:r>
            <a:r>
              <a:rPr sz="1500" dirty="0"/>
              <a:t>host.</a:t>
            </a:r>
            <a:endParaRPr sz="1500"/>
          </a:p>
        </p:txBody>
      </p:sp>
      <p:sp>
        <p:nvSpPr>
          <p:cNvPr id="5" name="object 5"/>
          <p:cNvSpPr txBox="1"/>
          <p:nvPr/>
        </p:nvSpPr>
        <p:spPr>
          <a:xfrm>
            <a:off x="758194" y="3872867"/>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90" y="3831829"/>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2"/>
            <a:ext cx="4634865" cy="412934"/>
          </a:xfrm>
          <a:prstGeom prst="rect">
            <a:avLst/>
          </a:prstGeom>
        </p:spPr>
        <p:txBody>
          <a:bodyPr vert="horz" wrap="square" lIns="0" tIns="12700" rIns="0" bIns="0" rtlCol="0">
            <a:spAutoFit/>
          </a:bodyPr>
          <a:lstStyle/>
          <a:p>
            <a:pPr marL="12700">
              <a:spcBef>
                <a:spcPts val="100"/>
              </a:spcBef>
            </a:pPr>
            <a:r>
              <a:rPr sz="1300" spc="-5" dirty="0"/>
              <a:t>Logical addressing </a:t>
            </a:r>
            <a:r>
              <a:rPr sz="1300" spc="-5" dirty="0">
                <a:solidFill>
                  <a:srgbClr val="959595"/>
                </a:solidFill>
              </a:rPr>
              <a:t>(IP Address)</a:t>
            </a:r>
            <a:endParaRPr sz="1300"/>
          </a:p>
          <a:p>
            <a:pPr marL="12700">
              <a:spcBef>
                <a:spcPts val="10"/>
              </a:spcBef>
            </a:pPr>
            <a:r>
              <a:rPr sz="1300" spc="-5" dirty="0"/>
              <a:t>Routing </a:t>
            </a:r>
            <a:r>
              <a:rPr sz="1300" spc="-5" dirty="0">
                <a:solidFill>
                  <a:srgbClr val="959595"/>
                </a:solidFill>
              </a:rPr>
              <a:t>(Source to destination transmission between</a:t>
            </a:r>
            <a:r>
              <a:rPr sz="1300" spc="-30" dirty="0">
                <a:solidFill>
                  <a:srgbClr val="959595"/>
                </a:solidFill>
              </a:rPr>
              <a:t> </a:t>
            </a:r>
            <a:r>
              <a:rPr sz="1300" spc="-5" dirty="0">
                <a:solidFill>
                  <a:srgbClr val="959595"/>
                </a:solidFill>
              </a:rPr>
              <a:t>networks)</a:t>
            </a:r>
            <a:endParaRPr sz="1300"/>
          </a:p>
        </p:txBody>
      </p:sp>
      <p:grpSp>
        <p:nvGrpSpPr>
          <p:cNvPr id="9" name="object 9"/>
          <p:cNvGrpSpPr/>
          <p:nvPr/>
        </p:nvGrpSpPr>
        <p:grpSpPr>
          <a:xfrm>
            <a:off x="1138241" y="1425180"/>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14" name="object 14"/>
          <p:cNvSpPr txBox="1"/>
          <p:nvPr/>
        </p:nvSpPr>
        <p:spPr>
          <a:xfrm>
            <a:off x="1985872" y="1775156"/>
            <a:ext cx="981710" cy="187231"/>
          </a:xfrm>
          <a:prstGeom prst="rect">
            <a:avLst/>
          </a:prstGeom>
          <a:solidFill>
            <a:srgbClr val="0098FF"/>
          </a:solidFill>
        </p:spPr>
        <p:txBody>
          <a:bodyPr vert="horz" wrap="square" lIns="0" tIns="33020" rIns="0" bIns="0" rtlCol="0">
            <a:spAutoFit/>
          </a:bodyPr>
          <a:lstStyle/>
          <a:p>
            <a:pPr marL="635" algn="ctr">
              <a:spcBef>
                <a:spcPts val="260"/>
              </a:spcBef>
            </a:pPr>
            <a:r>
              <a:rPr sz="1000" spc="-5" dirty="0"/>
              <a:t>Data</a:t>
            </a:r>
            <a:endParaRPr sz="1000"/>
          </a:p>
        </p:txBody>
      </p:sp>
      <p:sp>
        <p:nvSpPr>
          <p:cNvPr id="15" name="object 15"/>
          <p:cNvSpPr/>
          <p:nvPr/>
        </p:nvSpPr>
        <p:spPr>
          <a:xfrm>
            <a:off x="1257301" y="1771652"/>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sz="1800"/>
          </a:p>
        </p:txBody>
      </p:sp>
      <p:sp>
        <p:nvSpPr>
          <p:cNvPr id="16" name="object 16"/>
          <p:cNvSpPr txBox="1"/>
          <p:nvPr/>
        </p:nvSpPr>
        <p:spPr>
          <a:xfrm>
            <a:off x="1261973" y="1775155"/>
            <a:ext cx="706120" cy="191078"/>
          </a:xfrm>
          <a:prstGeom prst="rect">
            <a:avLst/>
          </a:prstGeom>
          <a:solidFill>
            <a:srgbClr val="CC9800"/>
          </a:solidFill>
        </p:spPr>
        <p:txBody>
          <a:bodyPr vert="horz" wrap="square" lIns="0" tIns="36830" rIns="0" bIns="0" rtlCol="0">
            <a:spAutoFit/>
          </a:bodyPr>
          <a:lstStyle/>
          <a:p>
            <a:pPr marL="635" algn="ctr">
              <a:spcBef>
                <a:spcPts val="290"/>
              </a:spcBef>
            </a:pPr>
            <a:r>
              <a:rPr sz="1000" spc="-5" dirty="0"/>
              <a:t>H3</a:t>
            </a:r>
            <a:endParaRPr sz="1000"/>
          </a:p>
        </p:txBody>
      </p:sp>
      <p:grpSp>
        <p:nvGrpSpPr>
          <p:cNvPr id="17" name="object 17"/>
          <p:cNvGrpSpPr/>
          <p:nvPr/>
        </p:nvGrpSpPr>
        <p:grpSpPr>
          <a:xfrm>
            <a:off x="1252631" y="1250940"/>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sz="1800"/>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sz="1800"/>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sz="1800"/>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sz="1800"/>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sz="1800"/>
            </a:p>
          </p:txBody>
        </p:sp>
      </p:grpSp>
      <p:sp>
        <p:nvSpPr>
          <p:cNvPr id="23" name="object 23"/>
          <p:cNvSpPr txBox="1"/>
          <p:nvPr/>
        </p:nvSpPr>
        <p:spPr>
          <a:xfrm>
            <a:off x="3122930" y="1793558"/>
            <a:ext cx="412750" cy="166712"/>
          </a:xfrm>
          <a:prstGeom prst="rect">
            <a:avLst/>
          </a:prstGeom>
        </p:spPr>
        <p:txBody>
          <a:bodyPr vert="horz" wrap="square" lIns="0" tIns="12700" rIns="0" bIns="0" rtlCol="0">
            <a:spAutoFit/>
          </a:bodyPr>
          <a:lstStyle/>
          <a:p>
            <a:pPr marL="12700">
              <a:spcBef>
                <a:spcPts val="100"/>
              </a:spcBef>
            </a:pPr>
            <a:r>
              <a:rPr sz="1000" spc="-10" dirty="0"/>
              <a:t>Pa</a:t>
            </a:r>
            <a:r>
              <a:rPr sz="1000" dirty="0"/>
              <a:t>c</a:t>
            </a:r>
            <a:r>
              <a:rPr sz="1000" spc="10" dirty="0"/>
              <a:t>k</a:t>
            </a:r>
            <a:r>
              <a:rPr sz="1000" spc="-10" dirty="0"/>
              <a:t>e</a:t>
            </a:r>
            <a:r>
              <a:rPr sz="1000" dirty="0"/>
              <a:t>t</a:t>
            </a:r>
            <a:endParaRPr sz="1000"/>
          </a:p>
        </p:txBody>
      </p:sp>
      <p:sp>
        <p:nvSpPr>
          <p:cNvPr id="24" name="object 24"/>
          <p:cNvSpPr txBox="1"/>
          <p:nvPr/>
        </p:nvSpPr>
        <p:spPr>
          <a:xfrm>
            <a:off x="1906270" y="1077279"/>
            <a:ext cx="1400810" cy="197490"/>
          </a:xfrm>
          <a:prstGeom prst="rect">
            <a:avLst/>
          </a:prstGeom>
        </p:spPr>
        <p:txBody>
          <a:bodyPr vert="horz" wrap="square" lIns="0" tIns="12700" rIns="0" bIns="0" rtlCol="0">
            <a:spAutoFit/>
          </a:bodyPr>
          <a:lstStyle/>
          <a:p>
            <a:pPr marL="12700">
              <a:spcBef>
                <a:spcPts val="100"/>
              </a:spcBef>
            </a:pPr>
            <a:r>
              <a:rPr sz="1200" spc="-5" dirty="0"/>
              <a:t>From </a:t>
            </a:r>
            <a:r>
              <a:rPr sz="1200" dirty="0"/>
              <a:t>transport</a:t>
            </a:r>
            <a:r>
              <a:rPr sz="1200" spc="-50" dirty="0"/>
              <a:t> </a:t>
            </a:r>
            <a:r>
              <a:rPr sz="1200" spc="-5" dirty="0"/>
              <a:t>layer</a:t>
            </a:r>
            <a:endParaRPr sz="1200"/>
          </a:p>
        </p:txBody>
      </p:sp>
      <p:sp>
        <p:nvSpPr>
          <p:cNvPr id="25" name="object 25"/>
          <p:cNvSpPr txBox="1"/>
          <p:nvPr/>
        </p:nvSpPr>
        <p:spPr>
          <a:xfrm>
            <a:off x="1906271" y="2540319"/>
            <a:ext cx="1189990" cy="197490"/>
          </a:xfrm>
          <a:prstGeom prst="rect">
            <a:avLst/>
          </a:prstGeom>
        </p:spPr>
        <p:txBody>
          <a:bodyPr vert="horz" wrap="square" lIns="0" tIns="12700" rIns="0" bIns="0" rtlCol="0">
            <a:spAutoFit/>
          </a:bodyPr>
          <a:lstStyle/>
          <a:p>
            <a:pPr marL="12700">
              <a:spcBef>
                <a:spcPts val="100"/>
              </a:spcBef>
            </a:pPr>
            <a:r>
              <a:rPr sz="1200" spc="-5" dirty="0"/>
              <a:t>To </a:t>
            </a:r>
            <a:r>
              <a:rPr sz="1200" dirty="0"/>
              <a:t>data </a:t>
            </a:r>
            <a:r>
              <a:rPr sz="1200" spc="-5" dirty="0"/>
              <a:t>link</a:t>
            </a:r>
            <a:r>
              <a:rPr sz="1200" spc="-65" dirty="0"/>
              <a:t> </a:t>
            </a:r>
            <a:r>
              <a:rPr sz="1200" dirty="0"/>
              <a:t>layer</a:t>
            </a:r>
            <a:endParaRPr sz="1200"/>
          </a:p>
        </p:txBody>
      </p:sp>
      <p:grpSp>
        <p:nvGrpSpPr>
          <p:cNvPr id="26" name="object 26"/>
          <p:cNvGrpSpPr/>
          <p:nvPr/>
        </p:nvGrpSpPr>
        <p:grpSpPr>
          <a:xfrm>
            <a:off x="5087941" y="1402597"/>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31" name="object 31"/>
          <p:cNvSpPr txBox="1"/>
          <p:nvPr/>
        </p:nvSpPr>
        <p:spPr>
          <a:xfrm>
            <a:off x="5940222" y="1752573"/>
            <a:ext cx="976630" cy="187231"/>
          </a:xfrm>
          <a:prstGeom prst="rect">
            <a:avLst/>
          </a:prstGeom>
          <a:solidFill>
            <a:srgbClr val="0098FF"/>
          </a:solidFill>
        </p:spPr>
        <p:txBody>
          <a:bodyPr vert="horz" wrap="square" lIns="0" tIns="33020" rIns="0" bIns="0" rtlCol="0">
            <a:spAutoFit/>
          </a:bodyPr>
          <a:lstStyle/>
          <a:p>
            <a:pPr algn="ctr">
              <a:spcBef>
                <a:spcPts val="260"/>
              </a:spcBef>
            </a:pPr>
            <a:r>
              <a:rPr sz="1000" spc="-5" dirty="0"/>
              <a:t>Data</a:t>
            </a:r>
            <a:endParaRPr sz="1000"/>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sz="1800"/>
          </a:p>
        </p:txBody>
      </p:sp>
      <p:sp>
        <p:nvSpPr>
          <p:cNvPr id="33" name="object 33"/>
          <p:cNvSpPr txBox="1"/>
          <p:nvPr/>
        </p:nvSpPr>
        <p:spPr>
          <a:xfrm>
            <a:off x="5211245" y="1752877"/>
            <a:ext cx="710565" cy="191078"/>
          </a:xfrm>
          <a:prstGeom prst="rect">
            <a:avLst/>
          </a:prstGeom>
          <a:solidFill>
            <a:srgbClr val="CC9800"/>
          </a:solidFill>
        </p:spPr>
        <p:txBody>
          <a:bodyPr vert="horz" wrap="square" lIns="0" tIns="36830" rIns="0" bIns="0" rtlCol="0">
            <a:spAutoFit/>
          </a:bodyPr>
          <a:lstStyle/>
          <a:p>
            <a:pPr algn="ctr">
              <a:spcBef>
                <a:spcPts val="290"/>
              </a:spcBef>
            </a:pPr>
            <a:r>
              <a:rPr sz="1000" spc="-5" dirty="0"/>
              <a:t>H3</a:t>
            </a:r>
            <a:endParaRPr sz="1000"/>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sz="1800"/>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sz="1800"/>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sz="1800"/>
            </a:p>
          </p:txBody>
        </p:sp>
      </p:grpSp>
      <p:sp>
        <p:nvSpPr>
          <p:cNvPr id="38" name="object 38"/>
          <p:cNvSpPr txBox="1"/>
          <p:nvPr/>
        </p:nvSpPr>
        <p:spPr>
          <a:xfrm>
            <a:off x="7072631" y="1770975"/>
            <a:ext cx="412750" cy="166712"/>
          </a:xfrm>
          <a:prstGeom prst="rect">
            <a:avLst/>
          </a:prstGeom>
        </p:spPr>
        <p:txBody>
          <a:bodyPr vert="horz" wrap="square" lIns="0" tIns="12700" rIns="0" bIns="0" rtlCol="0">
            <a:spAutoFit/>
          </a:bodyPr>
          <a:lstStyle/>
          <a:p>
            <a:pPr marL="12700">
              <a:spcBef>
                <a:spcPts val="100"/>
              </a:spcBef>
            </a:pPr>
            <a:r>
              <a:rPr sz="1000" spc="-10" dirty="0"/>
              <a:t>Pa</a:t>
            </a:r>
            <a:r>
              <a:rPr sz="1000" spc="10" dirty="0"/>
              <a:t>c</a:t>
            </a:r>
            <a:r>
              <a:rPr sz="1000" dirty="0"/>
              <a:t>k</a:t>
            </a:r>
            <a:r>
              <a:rPr sz="1000" spc="-10" dirty="0"/>
              <a:t>e</a:t>
            </a:r>
            <a:r>
              <a:rPr sz="1000" dirty="0"/>
              <a:t>t</a:t>
            </a:r>
            <a:endParaRPr sz="1000"/>
          </a:p>
        </p:txBody>
      </p:sp>
      <p:sp>
        <p:nvSpPr>
          <p:cNvPr id="39" name="object 39"/>
          <p:cNvSpPr txBox="1"/>
          <p:nvPr/>
        </p:nvSpPr>
        <p:spPr>
          <a:xfrm>
            <a:off x="5855970" y="1054696"/>
            <a:ext cx="1224280" cy="197490"/>
          </a:xfrm>
          <a:prstGeom prst="rect">
            <a:avLst/>
          </a:prstGeom>
        </p:spPr>
        <p:txBody>
          <a:bodyPr vert="horz" wrap="square" lIns="0" tIns="12700" rIns="0" bIns="0" rtlCol="0">
            <a:spAutoFit/>
          </a:bodyPr>
          <a:lstStyle/>
          <a:p>
            <a:pPr marL="12700">
              <a:spcBef>
                <a:spcPts val="100"/>
              </a:spcBef>
            </a:pPr>
            <a:r>
              <a:rPr sz="1200" spc="-5" dirty="0"/>
              <a:t>To </a:t>
            </a:r>
            <a:r>
              <a:rPr sz="1200" dirty="0"/>
              <a:t>transport</a:t>
            </a:r>
            <a:r>
              <a:rPr sz="1200" spc="-70" dirty="0"/>
              <a:t> </a:t>
            </a:r>
            <a:r>
              <a:rPr sz="1200" dirty="0"/>
              <a:t>layer</a:t>
            </a:r>
            <a:endParaRPr sz="1200"/>
          </a:p>
        </p:txBody>
      </p:sp>
      <p:sp>
        <p:nvSpPr>
          <p:cNvPr id="40" name="object 40"/>
          <p:cNvSpPr txBox="1"/>
          <p:nvPr/>
        </p:nvSpPr>
        <p:spPr>
          <a:xfrm>
            <a:off x="5551171" y="2540596"/>
            <a:ext cx="1366520" cy="197490"/>
          </a:xfrm>
          <a:prstGeom prst="rect">
            <a:avLst/>
          </a:prstGeom>
        </p:spPr>
        <p:txBody>
          <a:bodyPr vert="horz" wrap="square" lIns="0" tIns="12700" rIns="0" bIns="0" rtlCol="0">
            <a:spAutoFit/>
          </a:bodyPr>
          <a:lstStyle/>
          <a:p>
            <a:pPr marL="12700">
              <a:spcBef>
                <a:spcPts val="100"/>
              </a:spcBef>
            </a:pPr>
            <a:r>
              <a:rPr sz="1200" spc="-5" dirty="0"/>
              <a:t>From </a:t>
            </a:r>
            <a:r>
              <a:rPr sz="1200" dirty="0"/>
              <a:t>data </a:t>
            </a:r>
            <a:r>
              <a:rPr sz="1200" spc="-5" dirty="0"/>
              <a:t>link</a:t>
            </a:r>
            <a:r>
              <a:rPr sz="1200" spc="-40" dirty="0"/>
              <a:t> </a:t>
            </a:r>
            <a:r>
              <a:rPr sz="1200" spc="-5" dirty="0"/>
              <a:t>layer</a:t>
            </a:r>
            <a:endParaRPr sz="1200"/>
          </a:p>
        </p:txBody>
      </p:sp>
      <p:sp>
        <p:nvSpPr>
          <p:cNvPr id="41" name="object 41"/>
          <p:cNvSpPr txBox="1"/>
          <p:nvPr/>
        </p:nvSpPr>
        <p:spPr>
          <a:xfrm>
            <a:off x="153670" y="1740219"/>
            <a:ext cx="958850" cy="197490"/>
          </a:xfrm>
          <a:prstGeom prst="rect">
            <a:avLst/>
          </a:prstGeom>
        </p:spPr>
        <p:txBody>
          <a:bodyPr vert="horz" wrap="square" lIns="0" tIns="12700" rIns="0" bIns="0" rtlCol="0">
            <a:spAutoFit/>
          </a:bodyPr>
          <a:lstStyle/>
          <a:p>
            <a:pPr marL="12700">
              <a:spcBef>
                <a:spcPts val="100"/>
              </a:spcBef>
            </a:pPr>
            <a:r>
              <a:rPr sz="1200" spc="-5" dirty="0"/>
              <a:t>Network</a:t>
            </a:r>
            <a:r>
              <a:rPr sz="1200" spc="-40" dirty="0"/>
              <a:t> </a:t>
            </a:r>
            <a:r>
              <a:rPr sz="1200" spc="-5" dirty="0"/>
              <a:t>layer</a:t>
            </a:r>
            <a:endParaRPr sz="1200"/>
          </a:p>
        </p:txBody>
      </p:sp>
      <p:sp>
        <p:nvSpPr>
          <p:cNvPr id="42" name="object 42"/>
          <p:cNvSpPr txBox="1"/>
          <p:nvPr/>
        </p:nvSpPr>
        <p:spPr>
          <a:xfrm>
            <a:off x="7837173" y="1740496"/>
            <a:ext cx="959485" cy="197490"/>
          </a:xfrm>
          <a:prstGeom prst="rect">
            <a:avLst/>
          </a:prstGeom>
        </p:spPr>
        <p:txBody>
          <a:bodyPr vert="horz" wrap="square" lIns="0" tIns="12700" rIns="0" bIns="0" rtlCol="0">
            <a:spAutoFit/>
          </a:bodyPr>
          <a:lstStyle/>
          <a:p>
            <a:pPr marL="12700">
              <a:spcBef>
                <a:spcPts val="100"/>
              </a:spcBef>
            </a:pPr>
            <a:r>
              <a:rPr sz="1200" spc="-5" dirty="0"/>
              <a:t>Network</a:t>
            </a:r>
            <a:r>
              <a:rPr sz="1200" spc="-55" dirty="0"/>
              <a:t> </a:t>
            </a:r>
            <a:r>
              <a:rPr sz="1200" dirty="0"/>
              <a:t>layer</a:t>
            </a:r>
            <a:endParaRPr sz="1200"/>
          </a:p>
        </p:txBody>
      </p:sp>
      <p:grpSp>
        <p:nvGrpSpPr>
          <p:cNvPr id="43" name="object 43"/>
          <p:cNvGrpSpPr/>
          <p:nvPr/>
        </p:nvGrpSpPr>
        <p:grpSpPr>
          <a:xfrm>
            <a:off x="6072281"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sz="1800"/>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sz="1800"/>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sz="1800"/>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sz="1800"/>
            </a:p>
          </p:txBody>
        </p:sp>
      </p:grpSp>
      <p:sp>
        <p:nvSpPr>
          <p:cNvPr id="52" name="object 2"/>
          <p:cNvSpPr txBox="1">
            <a:spLocks noGrp="1"/>
          </p:cNvSpPr>
          <p:nvPr>
            <p:ph type="title" idx="4294967295"/>
          </p:nvPr>
        </p:nvSpPr>
        <p:spPr>
          <a:xfrm>
            <a:off x="311352" y="350452"/>
            <a:ext cx="4330304" cy="316497"/>
          </a:xfrm>
          <a:prstGeom prst="rect">
            <a:avLst/>
          </a:prstGeom>
        </p:spPr>
        <p:txBody>
          <a:bodyPr spcFirstLastPara="1" vert="horz" wrap="square" lIns="0" tIns="12700" rIns="0" bIns="0" rtlCol="0" anchor="ctr" anchorCtr="0">
            <a:spAutoFit/>
          </a:bodyPr>
          <a:lstStyle/>
          <a:p>
            <a:pPr marL="12700">
              <a:spcBef>
                <a:spcPts val="100"/>
              </a:spcBef>
            </a:pPr>
            <a:r>
              <a:rPr lang="en-US" sz="2100" spc="-10" dirty="0">
                <a:solidFill>
                  <a:srgbClr val="002060"/>
                </a:solidFill>
                <a:effectLst>
                  <a:outerShdw blurRad="38100" dist="38100" dir="2700000" algn="tl">
                    <a:srgbClr val="000000">
                      <a:alpha val="43137"/>
                    </a:srgbClr>
                  </a:outerShdw>
                </a:effectLst>
                <a:latin typeface="Bahnschrift" panose="020B0502040204020203" pitchFamily="34" charset="0"/>
              </a:rPr>
              <a:t>NETWORK </a:t>
            </a:r>
            <a:r>
              <a:rPr sz="2100" spc="-120" dirty="0">
                <a:solidFill>
                  <a:srgbClr val="002060"/>
                </a:solidFill>
                <a:effectLst>
                  <a:outerShdw blurRad="38100" dist="38100" dir="2700000" algn="tl">
                    <a:srgbClr val="000000">
                      <a:alpha val="43137"/>
                    </a:srgbClr>
                  </a:outerShdw>
                </a:effectLst>
                <a:latin typeface="Bahnschrift" panose="020B0502040204020203" pitchFamily="34" charset="0"/>
              </a:rPr>
              <a:t>L</a:t>
            </a:r>
            <a:r>
              <a:rPr lang="en-US" sz="2100" spc="-120" dirty="0">
                <a:solidFill>
                  <a:srgbClr val="002060"/>
                </a:solidFill>
                <a:effectLst>
                  <a:outerShdw blurRad="38100" dist="38100" dir="2700000" algn="tl">
                    <a:srgbClr val="000000">
                      <a:alpha val="43137"/>
                    </a:srgbClr>
                  </a:outerShdw>
                </a:effectLst>
                <a:latin typeface="Bahnschrift" panose="020B0502040204020203" pitchFamily="34" charset="0"/>
              </a:rPr>
              <a:t>AYER</a:t>
            </a:r>
            <a:endParaRPr sz="2100"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4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Rectangle 53"/>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9835519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6749" y="2933221"/>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57852" y="2906914"/>
            <a:ext cx="7964423" cy="243655"/>
          </a:xfrm>
          <a:prstGeom prst="rect">
            <a:avLst/>
          </a:prstGeom>
        </p:spPr>
        <p:txBody>
          <a:bodyPr vert="horz" wrap="square" lIns="0" tIns="58419" rIns="0" bIns="0" rtlCol="0">
            <a:spAutoFit/>
          </a:bodyPr>
          <a:lstStyle/>
          <a:p>
            <a:pPr marL="12700" marR="5080">
              <a:lnSpc>
                <a:spcPct val="80000"/>
              </a:lnSpc>
              <a:spcBef>
                <a:spcPts val="459"/>
              </a:spcBef>
            </a:pPr>
            <a:r>
              <a:rPr sz="1500" spc="-5" dirty="0"/>
              <a:t>The </a:t>
            </a:r>
            <a:r>
              <a:rPr sz="1500" dirty="0"/>
              <a:t>transport </a:t>
            </a:r>
            <a:r>
              <a:rPr sz="1500" spc="5" dirty="0"/>
              <a:t>layer </a:t>
            </a:r>
            <a:r>
              <a:rPr sz="1500" spc="-5" dirty="0"/>
              <a:t>is </a:t>
            </a:r>
            <a:r>
              <a:rPr sz="1500" dirty="0"/>
              <a:t>responsible for the delivery of a message from one </a:t>
            </a:r>
            <a:r>
              <a:rPr sz="1500" spc="5" dirty="0"/>
              <a:t>process </a:t>
            </a:r>
            <a:r>
              <a:rPr sz="1500" dirty="0"/>
              <a:t>to  another</a:t>
            </a:r>
          </a:p>
        </p:txBody>
      </p:sp>
      <p:sp>
        <p:nvSpPr>
          <p:cNvPr id="5" name="object 5"/>
          <p:cNvSpPr txBox="1"/>
          <p:nvPr/>
        </p:nvSpPr>
        <p:spPr>
          <a:xfrm>
            <a:off x="396748" y="3376861"/>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57852" y="3342268"/>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7" name="object 7"/>
          <p:cNvSpPr txBox="1"/>
          <p:nvPr/>
        </p:nvSpPr>
        <p:spPr>
          <a:xfrm>
            <a:off x="659123" y="3649673"/>
            <a:ext cx="114300" cy="747641"/>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endParaRPr sz="750" dirty="0">
              <a:latin typeface="Wingdings"/>
              <a:cs typeface="Wingdings"/>
            </a:endParaRPr>
          </a:p>
        </p:txBody>
      </p:sp>
      <p:sp>
        <p:nvSpPr>
          <p:cNvPr id="8" name="object 8"/>
          <p:cNvSpPr txBox="1"/>
          <p:nvPr/>
        </p:nvSpPr>
        <p:spPr>
          <a:xfrm>
            <a:off x="953128" y="3616202"/>
            <a:ext cx="4352290" cy="643318"/>
          </a:xfrm>
          <a:prstGeom prst="rect">
            <a:avLst/>
          </a:prstGeom>
        </p:spPr>
        <p:txBody>
          <a:bodyPr vert="horz" wrap="square" lIns="0" tIns="11430" rIns="0" bIns="0" rtlCol="0">
            <a:spAutoFit/>
          </a:bodyPr>
          <a:lstStyle/>
          <a:p>
            <a:pPr marL="12700" marR="609585">
              <a:lnSpc>
                <a:spcPct val="100600"/>
              </a:lnSpc>
              <a:spcBef>
                <a:spcPts val="90"/>
              </a:spcBef>
            </a:pPr>
            <a:r>
              <a:rPr sz="1300" spc="-5" dirty="0"/>
              <a:t>Service-point addressing </a:t>
            </a:r>
            <a:r>
              <a:rPr sz="1300" spc="-5" dirty="0">
                <a:solidFill>
                  <a:srgbClr val="959595"/>
                </a:solidFill>
              </a:rPr>
              <a:t>(Port address)  </a:t>
            </a:r>
            <a:endParaRPr lang="en-US" sz="1300" spc="-5" dirty="0">
              <a:solidFill>
                <a:srgbClr val="959595"/>
              </a:solidFill>
            </a:endParaRPr>
          </a:p>
          <a:p>
            <a:pPr marL="12700" marR="609585">
              <a:lnSpc>
                <a:spcPct val="100600"/>
              </a:lnSpc>
              <a:spcBef>
                <a:spcPts val="90"/>
              </a:spcBef>
            </a:pPr>
            <a:r>
              <a:rPr lang="en-US" sz="1300" spc="-5" dirty="0"/>
              <a:t>Sequence Number </a:t>
            </a:r>
            <a:r>
              <a:rPr lang="en-US" sz="1300" spc="-5" dirty="0">
                <a:solidFill>
                  <a:srgbClr val="959595"/>
                </a:solidFill>
              </a:rPr>
              <a:t>(data reassembly) </a:t>
            </a:r>
            <a:endParaRPr lang="en-US" sz="1300" spc="-5" dirty="0"/>
          </a:p>
          <a:p>
            <a:pPr marL="12700" marR="609585">
              <a:lnSpc>
                <a:spcPct val="100600"/>
              </a:lnSpc>
              <a:spcBef>
                <a:spcPts val="90"/>
              </a:spcBef>
            </a:pPr>
            <a:r>
              <a:rPr sz="1300" spc="-5" dirty="0"/>
              <a:t>Segmentation and reassembly </a:t>
            </a:r>
            <a:r>
              <a:rPr sz="1300" spc="-5" dirty="0">
                <a:solidFill>
                  <a:srgbClr val="959595"/>
                </a:solidFill>
              </a:rPr>
              <a:t>(Sequence</a:t>
            </a:r>
            <a:r>
              <a:rPr sz="1300" spc="-75" dirty="0">
                <a:solidFill>
                  <a:srgbClr val="959595"/>
                </a:solidFill>
              </a:rPr>
              <a:t> </a:t>
            </a:r>
            <a:r>
              <a:rPr sz="1300" spc="-5" dirty="0">
                <a:solidFill>
                  <a:srgbClr val="959595"/>
                </a:solidFill>
              </a:rPr>
              <a:t>number)</a:t>
            </a:r>
            <a:endParaRPr sz="1300" dirty="0"/>
          </a:p>
        </p:txBody>
      </p:sp>
      <p:grpSp>
        <p:nvGrpSpPr>
          <p:cNvPr id="9" name="object 9"/>
          <p:cNvGrpSpPr/>
          <p:nvPr/>
        </p:nvGrpSpPr>
        <p:grpSpPr>
          <a:xfrm>
            <a:off x="1245201" y="1550056"/>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sz="1800"/>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sz="1800"/>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sz="1800"/>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sz="1800"/>
            </a:p>
          </p:txBody>
        </p:sp>
      </p:grpSp>
      <p:sp>
        <p:nvSpPr>
          <p:cNvPr id="14" name="object 14"/>
          <p:cNvSpPr txBox="1"/>
          <p:nvPr/>
        </p:nvSpPr>
        <p:spPr>
          <a:xfrm>
            <a:off x="3322600" y="2281336"/>
            <a:ext cx="593090" cy="166712"/>
          </a:xfrm>
          <a:prstGeom prst="rect">
            <a:avLst/>
          </a:prstGeom>
        </p:spPr>
        <p:txBody>
          <a:bodyPr vert="horz" wrap="square" lIns="0" tIns="12700" rIns="0" bIns="0" rtlCol="0">
            <a:spAutoFit/>
          </a:bodyPr>
          <a:lstStyle/>
          <a:p>
            <a:pPr marL="12700">
              <a:spcBef>
                <a:spcPts val="100"/>
              </a:spcBef>
            </a:pPr>
            <a:r>
              <a:rPr sz="1000" spc="-10" dirty="0"/>
              <a:t>Segments</a:t>
            </a:r>
            <a:endParaRPr sz="1000"/>
          </a:p>
        </p:txBody>
      </p:sp>
      <p:graphicFrame>
        <p:nvGraphicFramePr>
          <p:cNvPr id="15" name="object 15"/>
          <p:cNvGraphicFramePr>
            <a:graphicFrameLocks noGrp="1"/>
          </p:cNvGraphicFramePr>
          <p:nvPr/>
        </p:nvGraphicFramePr>
        <p:xfrm>
          <a:off x="1374194" y="1893022"/>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784631" y="779245"/>
            <a:ext cx="1315720" cy="197490"/>
          </a:xfrm>
          <a:prstGeom prst="rect">
            <a:avLst/>
          </a:prstGeom>
        </p:spPr>
        <p:txBody>
          <a:bodyPr vert="horz" wrap="square" lIns="0" tIns="12700" rIns="0" bIns="0" rtlCol="0">
            <a:spAutoFit/>
          </a:bodyPr>
          <a:lstStyle/>
          <a:p>
            <a:pPr marL="12700">
              <a:spcBef>
                <a:spcPts val="100"/>
              </a:spcBef>
            </a:pPr>
            <a:r>
              <a:rPr sz="1200" spc="-5" dirty="0"/>
              <a:t>From </a:t>
            </a:r>
            <a:r>
              <a:rPr sz="1200" dirty="0"/>
              <a:t>session</a:t>
            </a:r>
            <a:r>
              <a:rPr sz="1200" spc="-70" dirty="0"/>
              <a:t> </a:t>
            </a:r>
            <a:r>
              <a:rPr sz="1200" dirty="0"/>
              <a:t>layer</a:t>
            </a:r>
            <a:endParaRPr sz="1200"/>
          </a:p>
        </p:txBody>
      </p:sp>
      <p:sp>
        <p:nvSpPr>
          <p:cNvPr id="17" name="object 17"/>
          <p:cNvSpPr txBox="1"/>
          <p:nvPr/>
        </p:nvSpPr>
        <p:spPr>
          <a:xfrm>
            <a:off x="2013230" y="2665195"/>
            <a:ext cx="1154430" cy="197490"/>
          </a:xfrm>
          <a:prstGeom prst="rect">
            <a:avLst/>
          </a:prstGeom>
        </p:spPr>
        <p:txBody>
          <a:bodyPr vert="horz" wrap="square" lIns="0" tIns="12700" rIns="0" bIns="0" rtlCol="0">
            <a:spAutoFit/>
          </a:bodyPr>
          <a:lstStyle/>
          <a:p>
            <a:pPr marL="12700">
              <a:spcBef>
                <a:spcPts val="100"/>
              </a:spcBef>
            </a:pPr>
            <a:r>
              <a:rPr sz="1200" spc="-5" dirty="0"/>
              <a:t>To network</a:t>
            </a:r>
            <a:r>
              <a:rPr sz="1200" spc="-30" dirty="0"/>
              <a:t> </a:t>
            </a:r>
            <a:r>
              <a:rPr sz="1200" spc="-5" dirty="0"/>
              <a:t>layer</a:t>
            </a:r>
            <a:endParaRPr sz="1200"/>
          </a:p>
        </p:txBody>
      </p:sp>
      <p:sp>
        <p:nvSpPr>
          <p:cNvPr id="18" name="object 18"/>
          <p:cNvSpPr txBox="1"/>
          <p:nvPr/>
        </p:nvSpPr>
        <p:spPr>
          <a:xfrm>
            <a:off x="184429" y="1865095"/>
            <a:ext cx="1052830" cy="197490"/>
          </a:xfrm>
          <a:prstGeom prst="rect">
            <a:avLst/>
          </a:prstGeom>
        </p:spPr>
        <p:txBody>
          <a:bodyPr vert="horz" wrap="square" lIns="0" tIns="12700" rIns="0" bIns="0" rtlCol="0">
            <a:spAutoFit/>
          </a:bodyPr>
          <a:lstStyle/>
          <a:p>
            <a:pPr marL="12700">
              <a:spcBef>
                <a:spcPts val="100"/>
              </a:spcBef>
            </a:pPr>
            <a:r>
              <a:rPr sz="1200" spc="-5" dirty="0"/>
              <a:t>Transport</a:t>
            </a:r>
            <a:r>
              <a:rPr sz="1200" spc="-45" dirty="0"/>
              <a:t> </a:t>
            </a:r>
            <a:r>
              <a:rPr sz="1200" dirty="0"/>
              <a:t>layer</a:t>
            </a:r>
            <a:endParaRPr sz="1200"/>
          </a:p>
        </p:txBody>
      </p:sp>
      <p:graphicFrame>
        <p:nvGraphicFramePr>
          <p:cNvPr id="19" name="object 19"/>
          <p:cNvGraphicFramePr>
            <a:graphicFrameLocks noGrp="1"/>
          </p:cNvGraphicFramePr>
          <p:nvPr/>
        </p:nvGraphicFramePr>
        <p:xfrm>
          <a:off x="3074088" y="1893022"/>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207601" y="1571964"/>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sz="1800"/>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sz="1800"/>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sz="1800"/>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sz="1800"/>
            </a:p>
          </p:txBody>
        </p:sp>
      </p:grpSp>
      <p:sp>
        <p:nvSpPr>
          <p:cNvPr id="25" name="object 25"/>
          <p:cNvSpPr txBox="1"/>
          <p:nvPr/>
        </p:nvSpPr>
        <p:spPr>
          <a:xfrm>
            <a:off x="6743979" y="2304196"/>
            <a:ext cx="594360" cy="166712"/>
          </a:xfrm>
          <a:prstGeom prst="rect">
            <a:avLst/>
          </a:prstGeom>
        </p:spPr>
        <p:txBody>
          <a:bodyPr vert="horz" wrap="square" lIns="0" tIns="12700" rIns="0" bIns="0" rtlCol="0">
            <a:spAutoFit/>
          </a:bodyPr>
          <a:lstStyle/>
          <a:p>
            <a:pPr marL="12700">
              <a:spcBef>
                <a:spcPts val="100"/>
              </a:spcBef>
            </a:pPr>
            <a:r>
              <a:rPr sz="1000" spc="-10" dirty="0"/>
              <a:t>Segments</a:t>
            </a:r>
            <a:endParaRPr sz="1000"/>
          </a:p>
        </p:txBody>
      </p:sp>
      <p:graphicFrame>
        <p:nvGraphicFramePr>
          <p:cNvPr id="26" name="object 26"/>
          <p:cNvGraphicFramePr>
            <a:graphicFrameLocks noGrp="1"/>
          </p:cNvGraphicFramePr>
          <p:nvPr/>
        </p:nvGraphicFramePr>
        <p:xfrm>
          <a:off x="5336388" y="1915084"/>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747031" y="779245"/>
            <a:ext cx="1315720" cy="197490"/>
          </a:xfrm>
          <a:prstGeom prst="rect">
            <a:avLst/>
          </a:prstGeom>
        </p:spPr>
        <p:txBody>
          <a:bodyPr vert="horz" wrap="square" lIns="0" tIns="12700" rIns="0" bIns="0" rtlCol="0">
            <a:spAutoFit/>
          </a:bodyPr>
          <a:lstStyle/>
          <a:p>
            <a:pPr marL="12700">
              <a:spcBef>
                <a:spcPts val="100"/>
              </a:spcBef>
            </a:pPr>
            <a:r>
              <a:rPr sz="1200" spc="-5" dirty="0"/>
              <a:t>From </a:t>
            </a:r>
            <a:r>
              <a:rPr sz="1200" dirty="0"/>
              <a:t>session</a:t>
            </a:r>
            <a:r>
              <a:rPr sz="1200" spc="-70" dirty="0"/>
              <a:t> </a:t>
            </a:r>
            <a:r>
              <a:rPr sz="1200" dirty="0"/>
              <a:t>layer</a:t>
            </a:r>
            <a:endParaRPr sz="1200"/>
          </a:p>
        </p:txBody>
      </p:sp>
      <p:sp>
        <p:nvSpPr>
          <p:cNvPr id="28" name="object 28"/>
          <p:cNvSpPr txBox="1"/>
          <p:nvPr/>
        </p:nvSpPr>
        <p:spPr>
          <a:xfrm>
            <a:off x="5975630" y="2688055"/>
            <a:ext cx="1332230" cy="197490"/>
          </a:xfrm>
          <a:prstGeom prst="rect">
            <a:avLst/>
          </a:prstGeom>
        </p:spPr>
        <p:txBody>
          <a:bodyPr vert="horz" wrap="square" lIns="0" tIns="12700" rIns="0" bIns="0" rtlCol="0">
            <a:spAutoFit/>
          </a:bodyPr>
          <a:lstStyle/>
          <a:p>
            <a:pPr marL="12700">
              <a:spcBef>
                <a:spcPts val="100"/>
              </a:spcBef>
            </a:pPr>
            <a:r>
              <a:rPr sz="1200" spc="-5" dirty="0"/>
              <a:t>From network</a:t>
            </a:r>
            <a:r>
              <a:rPr sz="1200" spc="-45" dirty="0"/>
              <a:t> </a:t>
            </a:r>
            <a:r>
              <a:rPr sz="1200" dirty="0"/>
              <a:t>layer</a:t>
            </a:r>
            <a:endParaRPr sz="1200"/>
          </a:p>
        </p:txBody>
      </p:sp>
      <p:sp>
        <p:nvSpPr>
          <p:cNvPr id="29" name="object 29"/>
          <p:cNvSpPr txBox="1"/>
          <p:nvPr/>
        </p:nvSpPr>
        <p:spPr>
          <a:xfrm>
            <a:off x="8033029" y="1865095"/>
            <a:ext cx="1052830" cy="197490"/>
          </a:xfrm>
          <a:prstGeom prst="rect">
            <a:avLst/>
          </a:prstGeom>
        </p:spPr>
        <p:txBody>
          <a:bodyPr vert="horz" wrap="square" lIns="0" tIns="12700" rIns="0" bIns="0" rtlCol="0">
            <a:spAutoFit/>
          </a:bodyPr>
          <a:lstStyle/>
          <a:p>
            <a:pPr marL="12700">
              <a:spcBef>
                <a:spcPts val="100"/>
              </a:spcBef>
            </a:pPr>
            <a:r>
              <a:rPr sz="1200" spc="-5" dirty="0"/>
              <a:t>Transport</a:t>
            </a:r>
            <a:r>
              <a:rPr sz="1200" spc="-45" dirty="0"/>
              <a:t> </a:t>
            </a:r>
            <a:r>
              <a:rPr sz="1200" dirty="0"/>
              <a:t>layer</a:t>
            </a:r>
            <a:endParaRPr sz="1200"/>
          </a:p>
        </p:txBody>
      </p:sp>
      <p:graphicFrame>
        <p:nvGraphicFramePr>
          <p:cNvPr id="30" name="object 30"/>
          <p:cNvGraphicFramePr>
            <a:graphicFrameLocks noGrp="1"/>
          </p:cNvGraphicFramePr>
          <p:nvPr/>
        </p:nvGraphicFramePr>
        <p:xfrm>
          <a:off x="6184116" y="1915084"/>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7036079" y="1915084"/>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633908" y="1037371"/>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sz="1800"/>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sz="1800"/>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sz="1800"/>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sz="1800"/>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sz="1800"/>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sz="1800"/>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sz="1800"/>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sz="1800"/>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sz="1800"/>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sz="1800"/>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sz="1800"/>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sz="1800"/>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sz="1800"/>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sz="1800"/>
            </a:p>
          </p:txBody>
        </p:sp>
      </p:grpSp>
      <p:grpSp>
        <p:nvGrpSpPr>
          <p:cNvPr id="47" name="object 47"/>
          <p:cNvGrpSpPr/>
          <p:nvPr/>
        </p:nvGrpSpPr>
        <p:grpSpPr>
          <a:xfrm>
            <a:off x="5664480" y="1037371"/>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sz="1800"/>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sz="1800"/>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sz="1800"/>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sz="1800"/>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sz="1800"/>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sz="1800"/>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sz="1800"/>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sz="1800"/>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sz="1800"/>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sz="1800"/>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sz="1800"/>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sz="1800"/>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sz="1800"/>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sz="1800"/>
            </a:p>
          </p:txBody>
        </p:sp>
      </p:grpSp>
      <p:sp>
        <p:nvSpPr>
          <p:cNvPr id="66" name="object 2"/>
          <p:cNvSpPr txBox="1">
            <a:spLocks/>
          </p:cNvSpPr>
          <p:nvPr/>
        </p:nvSpPr>
        <p:spPr bwMode="auto">
          <a:xfrm>
            <a:off x="306070" y="284039"/>
            <a:ext cx="426593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lgn="l">
              <a:spcBef>
                <a:spcPts val="100"/>
              </a:spcBef>
            </a:pPr>
            <a:r>
              <a:rPr lang="en-IN" sz="2100" b="1" spc="-10" dirty="0">
                <a:solidFill>
                  <a:srgbClr val="002060"/>
                </a:solidFill>
                <a:effectLst>
                  <a:outerShdw blurRad="38100" dist="38100" dir="2700000" algn="tl">
                    <a:srgbClr val="000000">
                      <a:alpha val="43137"/>
                    </a:srgbClr>
                  </a:outerShdw>
                </a:effectLst>
                <a:latin typeface="Bahnschrift" panose="020B0502040204020203" pitchFamily="34" charset="0"/>
              </a:rPr>
              <a:t>TRANSPORT </a:t>
            </a:r>
            <a:r>
              <a:rPr lang="en-IN" sz="2100" b="1" spc="-120" dirty="0">
                <a:solidFill>
                  <a:srgbClr val="002060"/>
                </a:solidFill>
                <a:effectLst>
                  <a:outerShdw blurRad="38100" dist="38100" dir="2700000" algn="tl">
                    <a:srgbClr val="000000">
                      <a:alpha val="43137"/>
                    </a:srgbClr>
                  </a:outerShdw>
                </a:effectLst>
                <a:latin typeface="Bahnschrift" panose="020B0502040204020203" pitchFamily="34" charset="0"/>
              </a:rPr>
              <a:t>LAYER</a:t>
            </a:r>
            <a:endParaRPr lang="en-IN" sz="2100" b="1"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6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Rectangle 6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3364134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3307" y="3372989"/>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786207" y="3347271"/>
            <a:ext cx="5987415" cy="243656"/>
          </a:xfrm>
          <a:prstGeom prst="rect">
            <a:avLst/>
          </a:prstGeom>
        </p:spPr>
        <p:txBody>
          <a:bodyPr vert="horz" wrap="square" lIns="0" tIns="12700" rIns="0" bIns="0" rtlCol="0">
            <a:spAutoFit/>
          </a:bodyPr>
          <a:lstStyle/>
          <a:p>
            <a:pPr marL="12700">
              <a:spcBef>
                <a:spcPts val="100"/>
              </a:spcBef>
            </a:pPr>
            <a:r>
              <a:rPr sz="1500" spc="-5" dirty="0"/>
              <a:t>The </a:t>
            </a:r>
            <a:r>
              <a:rPr sz="1500" spc="5" dirty="0"/>
              <a:t>session layer </a:t>
            </a:r>
            <a:r>
              <a:rPr sz="1500" dirty="0"/>
              <a:t>is responsible for </a:t>
            </a:r>
            <a:r>
              <a:rPr lang="en-US" sz="1500" dirty="0"/>
              <a:t>authentication &amp; authorization.</a:t>
            </a:r>
            <a:endParaRPr sz="1500" dirty="0"/>
          </a:p>
        </p:txBody>
      </p:sp>
      <p:sp>
        <p:nvSpPr>
          <p:cNvPr id="5" name="object 5"/>
          <p:cNvSpPr txBox="1"/>
          <p:nvPr/>
        </p:nvSpPr>
        <p:spPr>
          <a:xfrm>
            <a:off x="443307" y="3676758"/>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78929" y="3635721"/>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7" name="object 7"/>
          <p:cNvSpPr txBox="1"/>
          <p:nvPr/>
        </p:nvSpPr>
        <p:spPr>
          <a:xfrm>
            <a:off x="901774" y="3973562"/>
            <a:ext cx="114300" cy="337272"/>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p:txBody>
      </p:sp>
      <p:sp>
        <p:nvSpPr>
          <p:cNvPr id="8" name="object 8"/>
          <p:cNvSpPr txBox="1"/>
          <p:nvPr/>
        </p:nvSpPr>
        <p:spPr>
          <a:xfrm>
            <a:off x="1125310" y="3935731"/>
            <a:ext cx="5775856" cy="625812"/>
          </a:xfrm>
          <a:prstGeom prst="rect">
            <a:avLst/>
          </a:prstGeom>
        </p:spPr>
        <p:txBody>
          <a:bodyPr vert="horz" wrap="square" lIns="0" tIns="12700" rIns="0" bIns="0" rtlCol="0">
            <a:spAutoFit/>
          </a:bodyPr>
          <a:lstStyle/>
          <a:p>
            <a:pPr marL="12700">
              <a:spcBef>
                <a:spcPts val="100"/>
              </a:spcBef>
            </a:pPr>
            <a:r>
              <a:rPr lang="en-US" sz="1300" spc="-5" dirty="0"/>
              <a:t>Session establishment </a:t>
            </a:r>
            <a:r>
              <a:rPr lang="en-US" sz="1300" spc="-5" dirty="0">
                <a:solidFill>
                  <a:srgbClr val="959595"/>
                </a:solidFill>
              </a:rPr>
              <a:t>(Starts &amp; terminates sessions)</a:t>
            </a:r>
            <a:endParaRPr lang="en-US" sz="1300" spc="-5" dirty="0"/>
          </a:p>
          <a:p>
            <a:pPr marL="12700">
              <a:spcBef>
                <a:spcPts val="100"/>
              </a:spcBef>
            </a:pPr>
            <a:r>
              <a:rPr sz="1300" spc="-5" dirty="0"/>
              <a:t>Dialog Control </a:t>
            </a:r>
            <a:r>
              <a:rPr sz="1300" spc="-5" dirty="0">
                <a:solidFill>
                  <a:srgbClr val="959595"/>
                </a:solidFill>
              </a:rPr>
              <a:t>(</a:t>
            </a:r>
            <a:r>
              <a:rPr lang="en-US" sz="1300" spc="-5" dirty="0">
                <a:solidFill>
                  <a:srgbClr val="959595"/>
                </a:solidFill>
              </a:rPr>
              <a:t>allows to communicate 2 systems in </a:t>
            </a:r>
            <a:r>
              <a:rPr sz="1300" spc="-5" dirty="0">
                <a:solidFill>
                  <a:srgbClr val="959595"/>
                </a:solidFill>
              </a:rPr>
              <a:t>Half Duplex/Full</a:t>
            </a:r>
            <a:r>
              <a:rPr sz="1300" dirty="0">
                <a:solidFill>
                  <a:srgbClr val="959595"/>
                </a:solidFill>
              </a:rPr>
              <a:t> </a:t>
            </a:r>
            <a:r>
              <a:rPr sz="1300" spc="-5" dirty="0">
                <a:solidFill>
                  <a:srgbClr val="959595"/>
                </a:solidFill>
              </a:rPr>
              <a:t>duplex)</a:t>
            </a:r>
            <a:endParaRPr sz="1300" dirty="0"/>
          </a:p>
          <a:p>
            <a:pPr marL="12700">
              <a:spcBef>
                <a:spcPts val="10"/>
              </a:spcBef>
            </a:pPr>
            <a:r>
              <a:rPr sz="1300" spc="-5" dirty="0"/>
              <a:t>Synchronization </a:t>
            </a:r>
            <a:r>
              <a:rPr sz="1300" spc="-5" dirty="0">
                <a:solidFill>
                  <a:srgbClr val="959595"/>
                </a:solidFill>
              </a:rPr>
              <a:t>(</a:t>
            </a:r>
            <a:r>
              <a:rPr lang="en-US" sz="1300" spc="-5" dirty="0">
                <a:solidFill>
                  <a:srgbClr val="959595"/>
                </a:solidFill>
              </a:rPr>
              <a:t>checks error in fixed time interval to avoid errors</a:t>
            </a:r>
            <a:r>
              <a:rPr sz="1300" spc="-5" dirty="0">
                <a:solidFill>
                  <a:srgbClr val="959595"/>
                </a:solidFill>
              </a:rPr>
              <a:t>)</a:t>
            </a:r>
            <a:endParaRPr sz="1300" dirty="0"/>
          </a:p>
        </p:txBody>
      </p:sp>
      <p:grpSp>
        <p:nvGrpSpPr>
          <p:cNvPr id="9" name="object 9"/>
          <p:cNvGrpSpPr/>
          <p:nvPr/>
        </p:nvGrpSpPr>
        <p:grpSpPr>
          <a:xfrm>
            <a:off x="1138241" y="1825230"/>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sz="1800"/>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sz="1800"/>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sz="1800"/>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sz="1800"/>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sz="1800"/>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sz="1800"/>
            </a:p>
          </p:txBody>
        </p:sp>
      </p:grpSp>
      <p:sp>
        <p:nvSpPr>
          <p:cNvPr id="16" name="object 16"/>
          <p:cNvSpPr txBox="1"/>
          <p:nvPr/>
        </p:nvSpPr>
        <p:spPr>
          <a:xfrm>
            <a:off x="1835150" y="2190751"/>
            <a:ext cx="293370" cy="166712"/>
          </a:xfrm>
          <a:prstGeom prst="rect">
            <a:avLst/>
          </a:prstGeom>
        </p:spPr>
        <p:txBody>
          <a:bodyPr vert="horz" wrap="square" lIns="0" tIns="12700" rIns="0" bIns="0" rtlCol="0">
            <a:spAutoFit/>
          </a:bodyPr>
          <a:lstStyle/>
          <a:p>
            <a:pPr marL="12700">
              <a:spcBef>
                <a:spcPts val="100"/>
              </a:spcBef>
            </a:pPr>
            <a:r>
              <a:rPr sz="1000" spc="-5" dirty="0"/>
              <a:t>D</a:t>
            </a:r>
            <a:r>
              <a:rPr sz="1000" dirty="0"/>
              <a:t>a</a:t>
            </a:r>
            <a:r>
              <a:rPr sz="1000" spc="-10" dirty="0"/>
              <a:t>t</a:t>
            </a:r>
            <a:r>
              <a:rPr sz="1000" dirty="0"/>
              <a:t>a</a:t>
            </a:r>
            <a:endParaRPr sz="1000"/>
          </a:p>
        </p:txBody>
      </p:sp>
      <p:grpSp>
        <p:nvGrpSpPr>
          <p:cNvPr id="17" name="object 17"/>
          <p:cNvGrpSpPr/>
          <p:nvPr/>
        </p:nvGrpSpPr>
        <p:grpSpPr>
          <a:xfrm>
            <a:off x="1252541" y="2168130"/>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sz="1800"/>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sz="1800"/>
            </a:p>
          </p:txBody>
        </p:sp>
      </p:grpSp>
      <p:sp>
        <p:nvSpPr>
          <p:cNvPr id="20" name="object 20"/>
          <p:cNvSpPr txBox="1"/>
          <p:nvPr/>
        </p:nvSpPr>
        <p:spPr>
          <a:xfrm>
            <a:off x="1328420" y="2193608"/>
            <a:ext cx="187960" cy="166712"/>
          </a:xfrm>
          <a:prstGeom prst="rect">
            <a:avLst/>
          </a:prstGeom>
        </p:spPr>
        <p:txBody>
          <a:bodyPr vert="horz" wrap="square" lIns="0" tIns="12700" rIns="0" bIns="0" rtlCol="0">
            <a:spAutoFit/>
          </a:bodyPr>
          <a:lstStyle/>
          <a:p>
            <a:pPr marL="12700">
              <a:spcBef>
                <a:spcPts val="100"/>
              </a:spcBef>
            </a:pPr>
            <a:r>
              <a:rPr sz="1000" spc="-5" dirty="0"/>
              <a:t>H</a:t>
            </a:r>
            <a:r>
              <a:rPr sz="1000" dirty="0"/>
              <a:t>5</a:t>
            </a:r>
            <a:endParaRPr sz="1000"/>
          </a:p>
        </p:txBody>
      </p:sp>
      <p:sp>
        <p:nvSpPr>
          <p:cNvPr id="21" name="object 21"/>
          <p:cNvSpPr txBox="1"/>
          <p:nvPr/>
        </p:nvSpPr>
        <p:spPr>
          <a:xfrm>
            <a:off x="1525270" y="882969"/>
            <a:ext cx="1656080" cy="197490"/>
          </a:xfrm>
          <a:prstGeom prst="rect">
            <a:avLst/>
          </a:prstGeom>
        </p:spPr>
        <p:txBody>
          <a:bodyPr vert="horz" wrap="square" lIns="0" tIns="12700" rIns="0" bIns="0" rtlCol="0">
            <a:spAutoFit/>
          </a:bodyPr>
          <a:lstStyle/>
          <a:p>
            <a:pPr marL="12700">
              <a:spcBef>
                <a:spcPts val="100"/>
              </a:spcBef>
            </a:pPr>
            <a:r>
              <a:rPr sz="1200" spc="-5" dirty="0"/>
              <a:t>From </a:t>
            </a:r>
            <a:r>
              <a:rPr sz="1200" dirty="0"/>
              <a:t>Presentation</a:t>
            </a:r>
            <a:r>
              <a:rPr sz="1200" spc="-50" dirty="0"/>
              <a:t> </a:t>
            </a:r>
            <a:r>
              <a:rPr sz="1200" spc="-5" dirty="0"/>
              <a:t>layer</a:t>
            </a:r>
            <a:endParaRPr sz="1200"/>
          </a:p>
        </p:txBody>
      </p:sp>
      <p:sp>
        <p:nvSpPr>
          <p:cNvPr id="22" name="object 22"/>
          <p:cNvSpPr txBox="1"/>
          <p:nvPr/>
        </p:nvSpPr>
        <p:spPr>
          <a:xfrm>
            <a:off x="1828800" y="2940369"/>
            <a:ext cx="1224280" cy="197490"/>
          </a:xfrm>
          <a:prstGeom prst="rect">
            <a:avLst/>
          </a:prstGeom>
        </p:spPr>
        <p:txBody>
          <a:bodyPr vert="horz" wrap="square" lIns="0" tIns="12700" rIns="0" bIns="0" rtlCol="0">
            <a:spAutoFit/>
          </a:bodyPr>
          <a:lstStyle/>
          <a:p>
            <a:pPr marL="12700">
              <a:spcBef>
                <a:spcPts val="100"/>
              </a:spcBef>
            </a:pPr>
            <a:r>
              <a:rPr sz="1200" spc="-5" dirty="0"/>
              <a:t>To </a:t>
            </a:r>
            <a:r>
              <a:rPr sz="1200" dirty="0"/>
              <a:t>transport</a:t>
            </a:r>
            <a:r>
              <a:rPr sz="1200" spc="-70" dirty="0"/>
              <a:t> </a:t>
            </a:r>
            <a:r>
              <a:rPr sz="1200" dirty="0"/>
              <a:t>layer</a:t>
            </a:r>
            <a:endParaRPr sz="1200"/>
          </a:p>
        </p:txBody>
      </p:sp>
      <p:grpSp>
        <p:nvGrpSpPr>
          <p:cNvPr id="23" name="object 23"/>
          <p:cNvGrpSpPr/>
          <p:nvPr/>
        </p:nvGrpSpPr>
        <p:grpSpPr>
          <a:xfrm>
            <a:off x="1262698"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sz="1800"/>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sz="1800"/>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sz="1800"/>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sz="1800"/>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sz="1800"/>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sz="1800"/>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sz="1800"/>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sz="1800"/>
            </a:p>
          </p:txBody>
        </p:sp>
      </p:grpSp>
      <p:sp>
        <p:nvSpPr>
          <p:cNvPr id="32" name="object 32"/>
          <p:cNvSpPr txBox="1"/>
          <p:nvPr/>
        </p:nvSpPr>
        <p:spPr>
          <a:xfrm>
            <a:off x="2444750" y="2190751"/>
            <a:ext cx="293370" cy="166712"/>
          </a:xfrm>
          <a:prstGeom prst="rect">
            <a:avLst/>
          </a:prstGeom>
        </p:spPr>
        <p:txBody>
          <a:bodyPr vert="horz" wrap="square" lIns="0" tIns="12700" rIns="0" bIns="0" rtlCol="0">
            <a:spAutoFit/>
          </a:bodyPr>
          <a:lstStyle/>
          <a:p>
            <a:pPr marL="12700">
              <a:spcBef>
                <a:spcPts val="100"/>
              </a:spcBef>
            </a:pPr>
            <a:r>
              <a:rPr sz="1000" spc="-5" dirty="0"/>
              <a:t>D</a:t>
            </a:r>
            <a:r>
              <a:rPr sz="1000" spc="-10" dirty="0"/>
              <a:t>a</a:t>
            </a:r>
            <a:r>
              <a:rPr sz="1000" dirty="0"/>
              <a:t>ta</a:t>
            </a:r>
            <a:endParaRPr sz="1000"/>
          </a:p>
        </p:txBody>
      </p:sp>
      <p:grpSp>
        <p:nvGrpSpPr>
          <p:cNvPr id="33" name="object 33"/>
          <p:cNvGrpSpPr/>
          <p:nvPr/>
        </p:nvGrpSpPr>
        <p:grpSpPr>
          <a:xfrm>
            <a:off x="2194880" y="2168130"/>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sz="1800"/>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sz="1800"/>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sz="1800"/>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sz="1800"/>
            </a:p>
          </p:txBody>
        </p:sp>
      </p:grpSp>
      <p:sp>
        <p:nvSpPr>
          <p:cNvPr id="38" name="object 38"/>
          <p:cNvSpPr txBox="1"/>
          <p:nvPr/>
        </p:nvSpPr>
        <p:spPr>
          <a:xfrm>
            <a:off x="3063239" y="2190751"/>
            <a:ext cx="293370" cy="166712"/>
          </a:xfrm>
          <a:prstGeom prst="rect">
            <a:avLst/>
          </a:prstGeom>
        </p:spPr>
        <p:txBody>
          <a:bodyPr vert="horz" wrap="square" lIns="0" tIns="12700" rIns="0" bIns="0" rtlCol="0">
            <a:spAutoFit/>
          </a:bodyPr>
          <a:lstStyle/>
          <a:p>
            <a:pPr marL="12700">
              <a:spcBef>
                <a:spcPts val="100"/>
              </a:spcBef>
            </a:pPr>
            <a:r>
              <a:rPr sz="1000" spc="-5" dirty="0"/>
              <a:t>D</a:t>
            </a:r>
            <a:r>
              <a:rPr sz="1000" spc="-10" dirty="0"/>
              <a:t>a</a:t>
            </a:r>
            <a:r>
              <a:rPr sz="1000" dirty="0"/>
              <a:t>ta</a:t>
            </a:r>
            <a:endParaRPr sz="1000"/>
          </a:p>
        </p:txBody>
      </p:sp>
      <p:grpSp>
        <p:nvGrpSpPr>
          <p:cNvPr id="39" name="object 39"/>
          <p:cNvGrpSpPr/>
          <p:nvPr/>
        </p:nvGrpSpPr>
        <p:grpSpPr>
          <a:xfrm>
            <a:off x="1638300" y="1484949"/>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sz="1800"/>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sz="1800"/>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sz="1800"/>
            </a:p>
          </p:txBody>
        </p:sp>
      </p:grpSp>
      <p:grpSp>
        <p:nvGrpSpPr>
          <p:cNvPr id="43" name="object 43"/>
          <p:cNvGrpSpPr/>
          <p:nvPr/>
        </p:nvGrpSpPr>
        <p:grpSpPr>
          <a:xfrm>
            <a:off x="1747931"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sz="1800"/>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sz="1800"/>
            </a:p>
          </p:txBody>
        </p:sp>
      </p:grpSp>
      <p:sp>
        <p:nvSpPr>
          <p:cNvPr id="46" name="object 46"/>
          <p:cNvSpPr txBox="1"/>
          <p:nvPr/>
        </p:nvSpPr>
        <p:spPr>
          <a:xfrm>
            <a:off x="1553211" y="2465071"/>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sp>
        <p:nvSpPr>
          <p:cNvPr id="47" name="object 47"/>
          <p:cNvSpPr txBox="1"/>
          <p:nvPr/>
        </p:nvSpPr>
        <p:spPr>
          <a:xfrm>
            <a:off x="2192020" y="2457452"/>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sp>
        <p:nvSpPr>
          <p:cNvPr id="48" name="object 48"/>
          <p:cNvSpPr txBox="1"/>
          <p:nvPr/>
        </p:nvSpPr>
        <p:spPr>
          <a:xfrm>
            <a:off x="2791461" y="2461261"/>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grpSp>
        <p:nvGrpSpPr>
          <p:cNvPr id="49" name="object 49"/>
          <p:cNvGrpSpPr/>
          <p:nvPr/>
        </p:nvGrpSpPr>
        <p:grpSpPr>
          <a:xfrm>
            <a:off x="5239388" y="1828802"/>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sz="1800"/>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sz="1800"/>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sz="1800"/>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sz="1800"/>
            </a:p>
          </p:txBody>
        </p:sp>
      </p:grpSp>
      <p:sp>
        <p:nvSpPr>
          <p:cNvPr id="54" name="object 54"/>
          <p:cNvSpPr txBox="1"/>
          <p:nvPr/>
        </p:nvSpPr>
        <p:spPr>
          <a:xfrm>
            <a:off x="5863499" y="2178779"/>
            <a:ext cx="438150" cy="187231"/>
          </a:xfrm>
          <a:prstGeom prst="rect">
            <a:avLst/>
          </a:prstGeom>
          <a:solidFill>
            <a:srgbClr val="0098FF"/>
          </a:solidFill>
        </p:spPr>
        <p:txBody>
          <a:bodyPr vert="horz" wrap="square" lIns="0" tIns="33020" rIns="0" bIns="0" rtlCol="0">
            <a:spAutoFit/>
          </a:bodyPr>
          <a:lstStyle/>
          <a:p>
            <a:pPr marL="85088">
              <a:spcBef>
                <a:spcPts val="260"/>
              </a:spcBef>
            </a:pPr>
            <a:r>
              <a:rPr sz="1000" spc="-5" dirty="0"/>
              <a:t>Data</a:t>
            </a:r>
            <a:endParaRPr sz="1000"/>
          </a:p>
        </p:txBody>
      </p:sp>
      <p:sp>
        <p:nvSpPr>
          <p:cNvPr id="55" name="object 55"/>
          <p:cNvSpPr/>
          <p:nvPr/>
        </p:nvSpPr>
        <p:spPr>
          <a:xfrm>
            <a:off x="5353367" y="2171464"/>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sz="1800"/>
          </a:p>
        </p:txBody>
      </p:sp>
      <p:sp>
        <p:nvSpPr>
          <p:cNvPr id="56" name="object 56"/>
          <p:cNvSpPr txBox="1"/>
          <p:nvPr/>
        </p:nvSpPr>
        <p:spPr>
          <a:xfrm>
            <a:off x="5363530" y="2178607"/>
            <a:ext cx="321945" cy="191719"/>
          </a:xfrm>
          <a:prstGeom prst="rect">
            <a:avLst/>
          </a:prstGeom>
          <a:solidFill>
            <a:srgbClr val="CC9800"/>
          </a:solidFill>
        </p:spPr>
        <p:txBody>
          <a:bodyPr vert="horz" wrap="square" lIns="0" tIns="37465" rIns="0" bIns="0" rtlCol="0">
            <a:spAutoFit/>
          </a:bodyPr>
          <a:lstStyle/>
          <a:p>
            <a:pPr marL="78738">
              <a:spcBef>
                <a:spcPts val="295"/>
              </a:spcBef>
            </a:pPr>
            <a:r>
              <a:rPr sz="1000" spc="-5" dirty="0"/>
              <a:t>H5</a:t>
            </a:r>
            <a:endParaRPr sz="1000"/>
          </a:p>
        </p:txBody>
      </p:sp>
      <p:sp>
        <p:nvSpPr>
          <p:cNvPr id="57" name="object 57"/>
          <p:cNvSpPr txBox="1"/>
          <p:nvPr/>
        </p:nvSpPr>
        <p:spPr>
          <a:xfrm>
            <a:off x="5626418" y="886541"/>
            <a:ext cx="1479550" cy="197490"/>
          </a:xfrm>
          <a:prstGeom prst="rect">
            <a:avLst/>
          </a:prstGeom>
        </p:spPr>
        <p:txBody>
          <a:bodyPr vert="horz" wrap="square" lIns="0" tIns="12700" rIns="0" bIns="0" rtlCol="0">
            <a:spAutoFit/>
          </a:bodyPr>
          <a:lstStyle/>
          <a:p>
            <a:pPr marL="12700">
              <a:spcBef>
                <a:spcPts val="100"/>
              </a:spcBef>
            </a:pPr>
            <a:r>
              <a:rPr sz="1200" spc="-5" dirty="0"/>
              <a:t>To </a:t>
            </a:r>
            <a:r>
              <a:rPr sz="1200" dirty="0"/>
              <a:t>Presentation</a:t>
            </a:r>
            <a:r>
              <a:rPr sz="1200" spc="-65" dirty="0"/>
              <a:t> </a:t>
            </a:r>
            <a:r>
              <a:rPr sz="1200" dirty="0"/>
              <a:t>layer</a:t>
            </a:r>
            <a:endParaRPr sz="1200"/>
          </a:p>
        </p:txBody>
      </p:sp>
      <p:sp>
        <p:nvSpPr>
          <p:cNvPr id="58" name="object 58"/>
          <p:cNvSpPr txBox="1"/>
          <p:nvPr/>
        </p:nvSpPr>
        <p:spPr>
          <a:xfrm>
            <a:off x="5929948" y="2943941"/>
            <a:ext cx="1400810" cy="197490"/>
          </a:xfrm>
          <a:prstGeom prst="rect">
            <a:avLst/>
          </a:prstGeom>
        </p:spPr>
        <p:txBody>
          <a:bodyPr vert="horz" wrap="square" lIns="0" tIns="12700" rIns="0" bIns="0" rtlCol="0">
            <a:spAutoFit/>
          </a:bodyPr>
          <a:lstStyle/>
          <a:p>
            <a:pPr marL="12700">
              <a:spcBef>
                <a:spcPts val="100"/>
              </a:spcBef>
            </a:pPr>
            <a:r>
              <a:rPr sz="1200" spc="-5" dirty="0"/>
              <a:t>From </a:t>
            </a:r>
            <a:r>
              <a:rPr sz="1200" dirty="0"/>
              <a:t>transport</a:t>
            </a:r>
            <a:r>
              <a:rPr sz="1200" spc="-70" dirty="0"/>
              <a:t> </a:t>
            </a:r>
            <a:r>
              <a:rPr sz="1200" dirty="0"/>
              <a:t>layer</a:t>
            </a:r>
            <a:endParaRPr sz="1200"/>
          </a:p>
        </p:txBody>
      </p:sp>
      <p:grpSp>
        <p:nvGrpSpPr>
          <p:cNvPr id="59" name="object 59"/>
          <p:cNvGrpSpPr/>
          <p:nvPr/>
        </p:nvGrpSpPr>
        <p:grpSpPr>
          <a:xfrm>
            <a:off x="5363848" y="1491379"/>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sz="1800"/>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sz="1800"/>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sz="1800"/>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sz="1800"/>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sz="1800"/>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sz="1800"/>
            </a:p>
          </p:txBody>
        </p:sp>
      </p:grpSp>
      <p:sp>
        <p:nvSpPr>
          <p:cNvPr id="66" name="object 66"/>
          <p:cNvSpPr txBox="1"/>
          <p:nvPr/>
        </p:nvSpPr>
        <p:spPr>
          <a:xfrm>
            <a:off x="6468023" y="2178779"/>
            <a:ext cx="448309" cy="187231"/>
          </a:xfrm>
          <a:prstGeom prst="rect">
            <a:avLst/>
          </a:prstGeom>
          <a:solidFill>
            <a:srgbClr val="0098FF"/>
          </a:solidFill>
        </p:spPr>
        <p:txBody>
          <a:bodyPr vert="horz" wrap="square" lIns="0" tIns="33020" rIns="0" bIns="0" rtlCol="0">
            <a:spAutoFit/>
          </a:bodyPr>
          <a:lstStyle/>
          <a:p>
            <a:pPr marL="90168">
              <a:spcBef>
                <a:spcPts val="260"/>
              </a:spcBef>
            </a:pPr>
            <a:r>
              <a:rPr sz="1000" spc="-5" dirty="0"/>
              <a:t>Data</a:t>
            </a:r>
            <a:endParaRPr sz="1000"/>
          </a:p>
        </p:txBody>
      </p:sp>
      <p:grpSp>
        <p:nvGrpSpPr>
          <p:cNvPr id="67" name="object 67"/>
          <p:cNvGrpSpPr/>
          <p:nvPr/>
        </p:nvGrpSpPr>
        <p:grpSpPr>
          <a:xfrm>
            <a:off x="6296027" y="2171702"/>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sz="1800"/>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sz="1800"/>
            </a:p>
          </p:txBody>
        </p:sp>
      </p:grpSp>
      <p:sp>
        <p:nvSpPr>
          <p:cNvPr id="70" name="object 70"/>
          <p:cNvSpPr txBox="1"/>
          <p:nvPr/>
        </p:nvSpPr>
        <p:spPr>
          <a:xfrm>
            <a:off x="7086512" y="2178779"/>
            <a:ext cx="448309" cy="187231"/>
          </a:xfrm>
          <a:prstGeom prst="rect">
            <a:avLst/>
          </a:prstGeom>
          <a:solidFill>
            <a:srgbClr val="0098FF"/>
          </a:solidFill>
        </p:spPr>
        <p:txBody>
          <a:bodyPr vert="horz" wrap="square" lIns="0" tIns="33020" rIns="0" bIns="0" rtlCol="0">
            <a:spAutoFit/>
          </a:bodyPr>
          <a:lstStyle/>
          <a:p>
            <a:pPr marL="90168">
              <a:spcBef>
                <a:spcPts val="260"/>
              </a:spcBef>
            </a:pPr>
            <a:r>
              <a:rPr sz="1000" spc="-5" dirty="0"/>
              <a:t>Data</a:t>
            </a:r>
            <a:endParaRPr sz="1000"/>
          </a:p>
        </p:txBody>
      </p:sp>
      <p:grpSp>
        <p:nvGrpSpPr>
          <p:cNvPr id="71" name="object 71"/>
          <p:cNvGrpSpPr/>
          <p:nvPr/>
        </p:nvGrpSpPr>
        <p:grpSpPr>
          <a:xfrm>
            <a:off x="5739447" y="1488521"/>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sz="1800"/>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sz="1800"/>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sz="1800"/>
            </a:p>
          </p:txBody>
        </p:sp>
      </p:grpSp>
      <p:grpSp>
        <p:nvGrpSpPr>
          <p:cNvPr id="75" name="object 75"/>
          <p:cNvGrpSpPr/>
          <p:nvPr/>
        </p:nvGrpSpPr>
        <p:grpSpPr>
          <a:xfrm>
            <a:off x="5849078"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sz="1800"/>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sz="1800"/>
            </a:p>
          </p:txBody>
        </p:sp>
      </p:grpSp>
      <p:sp>
        <p:nvSpPr>
          <p:cNvPr id="78" name="object 78"/>
          <p:cNvSpPr txBox="1"/>
          <p:nvPr/>
        </p:nvSpPr>
        <p:spPr>
          <a:xfrm>
            <a:off x="5654356" y="2468643"/>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sp>
        <p:nvSpPr>
          <p:cNvPr id="79" name="object 79"/>
          <p:cNvSpPr txBox="1"/>
          <p:nvPr/>
        </p:nvSpPr>
        <p:spPr>
          <a:xfrm>
            <a:off x="6293167" y="2461024"/>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sp>
        <p:nvSpPr>
          <p:cNvPr id="80" name="object 80"/>
          <p:cNvSpPr txBox="1"/>
          <p:nvPr/>
        </p:nvSpPr>
        <p:spPr>
          <a:xfrm>
            <a:off x="6892606" y="2464833"/>
            <a:ext cx="212090" cy="135935"/>
          </a:xfrm>
          <a:prstGeom prst="rect">
            <a:avLst/>
          </a:prstGeom>
        </p:spPr>
        <p:txBody>
          <a:bodyPr vert="horz" wrap="square" lIns="0" tIns="12700" rIns="0" bIns="0" rtlCol="0">
            <a:spAutoFit/>
          </a:bodyPr>
          <a:lstStyle/>
          <a:p>
            <a:pPr marL="12700">
              <a:spcBef>
                <a:spcPts val="100"/>
              </a:spcBef>
            </a:pPr>
            <a:r>
              <a:rPr sz="800" b="1" spc="5" dirty="0"/>
              <a:t>S</a:t>
            </a:r>
            <a:r>
              <a:rPr sz="800" b="1" spc="-5" dirty="0"/>
              <a:t>y</a:t>
            </a:r>
            <a:r>
              <a:rPr sz="800" b="1" dirty="0"/>
              <a:t>n</a:t>
            </a:r>
            <a:endParaRPr sz="800"/>
          </a:p>
        </p:txBody>
      </p:sp>
      <p:sp>
        <p:nvSpPr>
          <p:cNvPr id="81" name="object 81"/>
          <p:cNvSpPr txBox="1"/>
          <p:nvPr/>
        </p:nvSpPr>
        <p:spPr>
          <a:xfrm>
            <a:off x="153670" y="2254569"/>
            <a:ext cx="944244" cy="197490"/>
          </a:xfrm>
          <a:prstGeom prst="rect">
            <a:avLst/>
          </a:prstGeom>
        </p:spPr>
        <p:txBody>
          <a:bodyPr vert="horz" wrap="square" lIns="0" tIns="12700" rIns="0" bIns="0" rtlCol="0">
            <a:spAutoFit/>
          </a:bodyPr>
          <a:lstStyle/>
          <a:p>
            <a:pPr marL="12700">
              <a:spcBef>
                <a:spcPts val="100"/>
              </a:spcBef>
            </a:pPr>
            <a:r>
              <a:rPr sz="1200" spc="-5" dirty="0"/>
              <a:t>Session</a:t>
            </a:r>
            <a:r>
              <a:rPr sz="1200" spc="-50" dirty="0"/>
              <a:t> </a:t>
            </a:r>
            <a:r>
              <a:rPr sz="1200" dirty="0"/>
              <a:t>layer</a:t>
            </a:r>
            <a:endParaRPr sz="1200"/>
          </a:p>
        </p:txBody>
      </p:sp>
      <p:sp>
        <p:nvSpPr>
          <p:cNvPr id="82" name="object 82"/>
          <p:cNvSpPr txBox="1"/>
          <p:nvPr/>
        </p:nvSpPr>
        <p:spPr>
          <a:xfrm>
            <a:off x="7836217" y="2200991"/>
            <a:ext cx="943610" cy="197490"/>
          </a:xfrm>
          <a:prstGeom prst="rect">
            <a:avLst/>
          </a:prstGeom>
        </p:spPr>
        <p:txBody>
          <a:bodyPr vert="horz" wrap="square" lIns="0" tIns="12700" rIns="0" bIns="0" rtlCol="0">
            <a:spAutoFit/>
          </a:bodyPr>
          <a:lstStyle/>
          <a:p>
            <a:pPr marL="12700">
              <a:spcBef>
                <a:spcPts val="100"/>
              </a:spcBef>
            </a:pPr>
            <a:r>
              <a:rPr sz="1200" dirty="0"/>
              <a:t>Session</a:t>
            </a:r>
            <a:r>
              <a:rPr sz="1200" spc="-55" dirty="0"/>
              <a:t> </a:t>
            </a:r>
            <a:r>
              <a:rPr sz="1200" spc="-5" dirty="0"/>
              <a:t>layer</a:t>
            </a:r>
            <a:endParaRPr sz="1200"/>
          </a:p>
        </p:txBody>
      </p:sp>
      <p:sp>
        <p:nvSpPr>
          <p:cNvPr id="85" name="object 2"/>
          <p:cNvSpPr txBox="1">
            <a:spLocks noGrp="1"/>
          </p:cNvSpPr>
          <p:nvPr>
            <p:ph type="title" idx="4294967295"/>
          </p:nvPr>
        </p:nvSpPr>
        <p:spPr>
          <a:xfrm>
            <a:off x="339848" y="275462"/>
            <a:ext cx="3688556" cy="316497"/>
          </a:xfrm>
          <a:prstGeom prst="rect">
            <a:avLst/>
          </a:prstGeom>
        </p:spPr>
        <p:txBody>
          <a:bodyPr spcFirstLastPara="1" vert="horz" wrap="square" lIns="0" tIns="12700" rIns="0" bIns="0" rtlCol="0" anchor="ctr" anchorCtr="0">
            <a:spAutoFit/>
          </a:bodyPr>
          <a:lstStyle/>
          <a:p>
            <a:pPr marL="12700">
              <a:spcBef>
                <a:spcPts val="100"/>
              </a:spcBef>
            </a:pPr>
            <a:r>
              <a:rPr lang="en-US" sz="2100" spc="-10" dirty="0">
                <a:solidFill>
                  <a:srgbClr val="002060"/>
                </a:solidFill>
                <a:effectLst>
                  <a:outerShdw blurRad="38100" dist="38100" dir="2700000" algn="tl">
                    <a:srgbClr val="000000">
                      <a:alpha val="43137"/>
                    </a:srgbClr>
                  </a:outerShdw>
                </a:effectLst>
                <a:latin typeface="Bahnschrift" panose="020B0502040204020203" pitchFamily="34" charset="0"/>
              </a:rPr>
              <a:t>SESSION</a:t>
            </a:r>
            <a:r>
              <a:rPr sz="2100" spc="-50" dirty="0">
                <a:solidFill>
                  <a:srgbClr val="002060"/>
                </a:solidFill>
                <a:effectLst>
                  <a:outerShdw blurRad="38100" dist="38100" dir="2700000" algn="tl">
                    <a:srgbClr val="000000">
                      <a:alpha val="43137"/>
                    </a:srgbClr>
                  </a:outerShdw>
                </a:effectLst>
                <a:latin typeface="Bahnschrift" panose="020B0502040204020203" pitchFamily="34" charset="0"/>
              </a:rPr>
              <a:t> </a:t>
            </a:r>
            <a:r>
              <a:rPr lang="en-US" sz="2100" spc="-120" dirty="0">
                <a:solidFill>
                  <a:srgbClr val="002060"/>
                </a:solidFill>
                <a:effectLst>
                  <a:outerShdw blurRad="38100" dist="38100" dir="2700000" algn="tl">
                    <a:srgbClr val="000000">
                      <a:alpha val="43137"/>
                    </a:srgbClr>
                  </a:outerShdw>
                </a:effectLst>
                <a:latin typeface="Bahnschrift" panose="020B0502040204020203" pitchFamily="34" charset="0"/>
              </a:rPr>
              <a:t>LAYER</a:t>
            </a:r>
            <a:endParaRPr sz="2100"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2" name="Rectangle 1"/>
          <p:cNvSpPr/>
          <p:nvPr/>
        </p:nvSpPr>
        <p:spPr>
          <a:xfrm>
            <a:off x="834841" y="4348568"/>
            <a:ext cx="280846" cy="219291"/>
          </a:xfrm>
          <a:prstGeom prst="rect">
            <a:avLst/>
          </a:prstGeom>
        </p:spPr>
        <p:txBody>
          <a:bodyPr wrap="none">
            <a:spAutoFit/>
          </a:bodyPr>
          <a:lstStyle/>
          <a:p>
            <a:pPr marL="12700">
              <a:spcBef>
                <a:spcPts val="670"/>
              </a:spcBef>
            </a:pPr>
            <a:r>
              <a:rPr lang="en-US" sz="825" spc="25" dirty="0">
                <a:solidFill>
                  <a:srgbClr val="3A802E"/>
                </a:solidFill>
                <a:latin typeface="Wingdings"/>
                <a:cs typeface="Wingdings"/>
              </a:rPr>
              <a:t></a:t>
            </a:r>
            <a:endParaRPr lang="en-US" sz="825" dirty="0">
              <a:latin typeface="Wingdings"/>
              <a:cs typeface="Wingdings"/>
            </a:endParaRPr>
          </a:p>
        </p:txBody>
      </p:sp>
      <p:sp>
        <p:nvSpPr>
          <p:cNvPr id="8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Rectangle 8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5484417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6011" y="3281917"/>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60181" y="3256199"/>
            <a:ext cx="6880859" cy="243656"/>
          </a:xfrm>
          <a:prstGeom prst="rect">
            <a:avLst/>
          </a:prstGeom>
        </p:spPr>
        <p:txBody>
          <a:bodyPr vert="horz" wrap="square" lIns="0" tIns="12700" rIns="0" bIns="0" rtlCol="0">
            <a:spAutoFit/>
          </a:bodyPr>
          <a:lstStyle/>
          <a:p>
            <a:pPr marL="12700">
              <a:spcBef>
                <a:spcPts val="100"/>
              </a:spcBef>
            </a:pPr>
            <a:r>
              <a:rPr sz="1500" spc="-5" dirty="0"/>
              <a:t>The </a:t>
            </a:r>
            <a:r>
              <a:rPr sz="1500" dirty="0"/>
              <a:t>presentation </a:t>
            </a:r>
            <a:r>
              <a:rPr sz="1500" spc="5" dirty="0"/>
              <a:t>layer </a:t>
            </a:r>
            <a:r>
              <a:rPr sz="1500" dirty="0"/>
              <a:t>is responsible for translation, compression and</a:t>
            </a:r>
            <a:r>
              <a:rPr sz="1500" spc="145" dirty="0"/>
              <a:t> </a:t>
            </a:r>
            <a:r>
              <a:rPr sz="1500" dirty="0"/>
              <a:t>encryption</a:t>
            </a:r>
          </a:p>
        </p:txBody>
      </p:sp>
      <p:sp>
        <p:nvSpPr>
          <p:cNvPr id="5" name="object 5"/>
          <p:cNvSpPr txBox="1"/>
          <p:nvPr/>
        </p:nvSpPr>
        <p:spPr>
          <a:xfrm>
            <a:off x="516011" y="3585833"/>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58910" y="3544796"/>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7" name="object 7"/>
          <p:cNvSpPr txBox="1"/>
          <p:nvPr/>
        </p:nvSpPr>
        <p:spPr>
          <a:xfrm>
            <a:off x="860178" y="3843937"/>
            <a:ext cx="114300" cy="542456"/>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a:p>
            <a:pPr marL="12700">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85299" y="3810082"/>
            <a:ext cx="4652010" cy="612988"/>
          </a:xfrm>
          <a:prstGeom prst="rect">
            <a:avLst/>
          </a:prstGeom>
        </p:spPr>
        <p:txBody>
          <a:bodyPr vert="horz" wrap="square" lIns="0" tIns="12700" rIns="0" bIns="0" rtlCol="0">
            <a:spAutoFit/>
          </a:bodyPr>
          <a:lstStyle/>
          <a:p>
            <a:pPr marL="12700" marR="5080">
              <a:spcBef>
                <a:spcPts val="100"/>
              </a:spcBef>
            </a:pPr>
            <a:r>
              <a:rPr sz="1300" spc="-5" dirty="0"/>
              <a:t>Translation </a:t>
            </a:r>
            <a:r>
              <a:rPr sz="1300" spc="-5" dirty="0">
                <a:solidFill>
                  <a:srgbClr val="959595"/>
                </a:solidFill>
              </a:rPr>
              <a:t>(interoperability </a:t>
            </a:r>
            <a:r>
              <a:rPr sz="1300" spc="-10" dirty="0">
                <a:solidFill>
                  <a:srgbClr val="959595"/>
                </a:solidFill>
              </a:rPr>
              <a:t>between </a:t>
            </a:r>
            <a:r>
              <a:rPr sz="1300" spc="-5" dirty="0">
                <a:solidFill>
                  <a:srgbClr val="959595"/>
                </a:solidFill>
              </a:rPr>
              <a:t>different encoding system)  </a:t>
            </a:r>
            <a:r>
              <a:rPr sz="1300" spc="-5" dirty="0"/>
              <a:t>Encryption </a:t>
            </a:r>
            <a:r>
              <a:rPr sz="1300" spc="-5" dirty="0">
                <a:solidFill>
                  <a:srgbClr val="959595"/>
                </a:solidFill>
              </a:rPr>
              <a:t>(Privacy</a:t>
            </a:r>
            <a:r>
              <a:rPr sz="1300" spc="-10" dirty="0">
                <a:solidFill>
                  <a:srgbClr val="959595"/>
                </a:solidFill>
              </a:rPr>
              <a:t> </a:t>
            </a:r>
            <a:r>
              <a:rPr sz="1300" spc="-5" dirty="0">
                <a:solidFill>
                  <a:srgbClr val="959595"/>
                </a:solidFill>
              </a:rPr>
              <a:t>schemes)</a:t>
            </a:r>
            <a:endParaRPr sz="1300" dirty="0"/>
          </a:p>
          <a:p>
            <a:pPr marL="12700">
              <a:spcBef>
                <a:spcPts val="20"/>
              </a:spcBef>
            </a:pPr>
            <a:r>
              <a:rPr sz="1300" spc="-5" dirty="0"/>
              <a:t>Compression </a:t>
            </a:r>
            <a:r>
              <a:rPr sz="1300" spc="-5" dirty="0">
                <a:solidFill>
                  <a:srgbClr val="959595"/>
                </a:solidFill>
              </a:rPr>
              <a:t>(data</a:t>
            </a:r>
            <a:r>
              <a:rPr sz="1300" spc="-15" dirty="0">
                <a:solidFill>
                  <a:srgbClr val="959595"/>
                </a:solidFill>
              </a:rPr>
              <a:t> </a:t>
            </a:r>
            <a:r>
              <a:rPr sz="1300" spc="-5" dirty="0">
                <a:solidFill>
                  <a:srgbClr val="959595"/>
                </a:solidFill>
              </a:rPr>
              <a:t>compression)</a:t>
            </a:r>
            <a:endParaRPr sz="1300" dirty="0"/>
          </a:p>
        </p:txBody>
      </p:sp>
      <p:grpSp>
        <p:nvGrpSpPr>
          <p:cNvPr id="9" name="object 9"/>
          <p:cNvGrpSpPr/>
          <p:nvPr/>
        </p:nvGrpSpPr>
        <p:grpSpPr>
          <a:xfrm>
            <a:off x="1138241" y="1425180"/>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14" name="object 14"/>
          <p:cNvSpPr txBox="1"/>
          <p:nvPr/>
        </p:nvSpPr>
        <p:spPr>
          <a:xfrm>
            <a:off x="1985872" y="1775156"/>
            <a:ext cx="981710" cy="187231"/>
          </a:xfrm>
          <a:prstGeom prst="rect">
            <a:avLst/>
          </a:prstGeom>
          <a:solidFill>
            <a:srgbClr val="0098FF"/>
          </a:solidFill>
        </p:spPr>
        <p:txBody>
          <a:bodyPr vert="horz" wrap="square" lIns="0" tIns="33020" rIns="0" bIns="0" rtlCol="0">
            <a:spAutoFit/>
          </a:bodyPr>
          <a:lstStyle/>
          <a:p>
            <a:pPr marL="635" algn="ctr">
              <a:spcBef>
                <a:spcPts val="260"/>
              </a:spcBef>
            </a:pPr>
            <a:r>
              <a:rPr sz="1000" spc="-5" dirty="0"/>
              <a:t>Data</a:t>
            </a:r>
            <a:endParaRPr sz="1000"/>
          </a:p>
        </p:txBody>
      </p:sp>
      <p:sp>
        <p:nvSpPr>
          <p:cNvPr id="15" name="object 15"/>
          <p:cNvSpPr/>
          <p:nvPr/>
        </p:nvSpPr>
        <p:spPr>
          <a:xfrm>
            <a:off x="1257301" y="1771652"/>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sz="1800"/>
          </a:p>
        </p:txBody>
      </p:sp>
      <p:sp>
        <p:nvSpPr>
          <p:cNvPr id="16" name="object 16"/>
          <p:cNvSpPr txBox="1"/>
          <p:nvPr/>
        </p:nvSpPr>
        <p:spPr>
          <a:xfrm>
            <a:off x="1261973" y="1775155"/>
            <a:ext cx="706120" cy="191078"/>
          </a:xfrm>
          <a:prstGeom prst="rect">
            <a:avLst/>
          </a:prstGeom>
          <a:solidFill>
            <a:srgbClr val="CC9800"/>
          </a:solidFill>
        </p:spPr>
        <p:txBody>
          <a:bodyPr vert="horz" wrap="square" lIns="0" tIns="36830" rIns="0" bIns="0" rtlCol="0">
            <a:spAutoFit/>
          </a:bodyPr>
          <a:lstStyle/>
          <a:p>
            <a:pPr marL="635" algn="ctr">
              <a:spcBef>
                <a:spcPts val="290"/>
              </a:spcBef>
            </a:pPr>
            <a:r>
              <a:rPr sz="1000" spc="-5" dirty="0"/>
              <a:t>H6</a:t>
            </a:r>
            <a:endParaRPr sz="1000"/>
          </a:p>
        </p:txBody>
      </p:sp>
      <p:grpSp>
        <p:nvGrpSpPr>
          <p:cNvPr id="17" name="object 17"/>
          <p:cNvGrpSpPr/>
          <p:nvPr/>
        </p:nvGrpSpPr>
        <p:grpSpPr>
          <a:xfrm>
            <a:off x="1252631" y="1250940"/>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sz="1800"/>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sz="1800"/>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sz="1800"/>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sz="1800"/>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sz="1800"/>
            </a:p>
          </p:txBody>
        </p:sp>
      </p:grpSp>
      <p:sp>
        <p:nvSpPr>
          <p:cNvPr id="23" name="object 23"/>
          <p:cNvSpPr txBox="1"/>
          <p:nvPr/>
        </p:nvSpPr>
        <p:spPr>
          <a:xfrm>
            <a:off x="1906270" y="1077279"/>
            <a:ext cx="1527810" cy="197490"/>
          </a:xfrm>
          <a:prstGeom prst="rect">
            <a:avLst/>
          </a:prstGeom>
        </p:spPr>
        <p:txBody>
          <a:bodyPr vert="horz" wrap="square" lIns="0" tIns="12700" rIns="0" bIns="0" rtlCol="0">
            <a:spAutoFit/>
          </a:bodyPr>
          <a:lstStyle/>
          <a:p>
            <a:pPr marL="12700">
              <a:spcBef>
                <a:spcPts val="100"/>
              </a:spcBef>
            </a:pPr>
            <a:r>
              <a:rPr sz="1200" spc="-5" dirty="0"/>
              <a:t>From application</a:t>
            </a:r>
            <a:r>
              <a:rPr sz="1200" spc="-15" dirty="0"/>
              <a:t> </a:t>
            </a:r>
            <a:r>
              <a:rPr sz="1200" spc="-5" dirty="0"/>
              <a:t>layer</a:t>
            </a:r>
            <a:endParaRPr sz="1200"/>
          </a:p>
        </p:txBody>
      </p:sp>
      <p:sp>
        <p:nvSpPr>
          <p:cNvPr id="24" name="object 24"/>
          <p:cNvSpPr txBox="1"/>
          <p:nvPr/>
        </p:nvSpPr>
        <p:spPr>
          <a:xfrm>
            <a:off x="1906270" y="2540319"/>
            <a:ext cx="1137920" cy="197490"/>
          </a:xfrm>
          <a:prstGeom prst="rect">
            <a:avLst/>
          </a:prstGeom>
        </p:spPr>
        <p:txBody>
          <a:bodyPr vert="horz" wrap="square" lIns="0" tIns="12700" rIns="0" bIns="0" rtlCol="0">
            <a:spAutoFit/>
          </a:bodyPr>
          <a:lstStyle/>
          <a:p>
            <a:pPr marL="12700">
              <a:spcBef>
                <a:spcPts val="100"/>
              </a:spcBef>
            </a:pPr>
            <a:r>
              <a:rPr sz="1200" spc="-5" dirty="0"/>
              <a:t>To </a:t>
            </a:r>
            <a:r>
              <a:rPr sz="1200" dirty="0"/>
              <a:t>session</a:t>
            </a:r>
            <a:r>
              <a:rPr sz="1200" spc="-55" dirty="0"/>
              <a:t> </a:t>
            </a:r>
            <a:r>
              <a:rPr sz="1200" spc="-5" dirty="0"/>
              <a:t>layer</a:t>
            </a:r>
            <a:endParaRPr sz="1200"/>
          </a:p>
        </p:txBody>
      </p:sp>
      <p:grpSp>
        <p:nvGrpSpPr>
          <p:cNvPr id="25" name="object 25"/>
          <p:cNvGrpSpPr/>
          <p:nvPr/>
        </p:nvGrpSpPr>
        <p:grpSpPr>
          <a:xfrm>
            <a:off x="5105720" y="1402014"/>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sz="1800"/>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sz="1800"/>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sz="1800"/>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sz="1800"/>
            </a:p>
          </p:txBody>
        </p:sp>
      </p:grpSp>
      <p:sp>
        <p:nvSpPr>
          <p:cNvPr id="30" name="object 30"/>
          <p:cNvSpPr txBox="1"/>
          <p:nvPr/>
        </p:nvSpPr>
        <p:spPr>
          <a:xfrm>
            <a:off x="5958000" y="1751990"/>
            <a:ext cx="976630" cy="187231"/>
          </a:xfrm>
          <a:prstGeom prst="rect">
            <a:avLst/>
          </a:prstGeom>
          <a:solidFill>
            <a:srgbClr val="0098FF"/>
          </a:solidFill>
        </p:spPr>
        <p:txBody>
          <a:bodyPr vert="horz" wrap="square" lIns="0" tIns="33020" rIns="0" bIns="0" rtlCol="0">
            <a:spAutoFit/>
          </a:bodyPr>
          <a:lstStyle/>
          <a:p>
            <a:pPr algn="ctr">
              <a:spcBef>
                <a:spcPts val="260"/>
              </a:spcBef>
            </a:pPr>
            <a:r>
              <a:rPr sz="1000" spc="-5" dirty="0"/>
              <a:t>Data</a:t>
            </a:r>
            <a:endParaRPr sz="1000"/>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sz="1800"/>
          </a:p>
        </p:txBody>
      </p:sp>
      <p:sp>
        <p:nvSpPr>
          <p:cNvPr id="32" name="object 32"/>
          <p:cNvSpPr txBox="1"/>
          <p:nvPr/>
        </p:nvSpPr>
        <p:spPr>
          <a:xfrm>
            <a:off x="5229023" y="1752295"/>
            <a:ext cx="710565" cy="191078"/>
          </a:xfrm>
          <a:prstGeom prst="rect">
            <a:avLst/>
          </a:prstGeom>
          <a:solidFill>
            <a:srgbClr val="CC9800"/>
          </a:solidFill>
        </p:spPr>
        <p:txBody>
          <a:bodyPr vert="horz" wrap="square" lIns="0" tIns="36830" rIns="0" bIns="0" rtlCol="0">
            <a:spAutoFit/>
          </a:bodyPr>
          <a:lstStyle/>
          <a:p>
            <a:pPr algn="ctr">
              <a:spcBef>
                <a:spcPts val="290"/>
              </a:spcBef>
            </a:pPr>
            <a:r>
              <a:rPr sz="1000" spc="-5" dirty="0"/>
              <a:t>H6</a:t>
            </a:r>
            <a:endParaRPr sz="1000"/>
          </a:p>
        </p:txBody>
      </p:sp>
      <p:grpSp>
        <p:nvGrpSpPr>
          <p:cNvPr id="33" name="object 33"/>
          <p:cNvGrpSpPr/>
          <p:nvPr/>
        </p:nvGrpSpPr>
        <p:grpSpPr>
          <a:xfrm>
            <a:off x="5219496"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sz="1800"/>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sz="1800"/>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sz="1800"/>
            </a:p>
          </p:txBody>
        </p:sp>
      </p:grpSp>
      <p:sp>
        <p:nvSpPr>
          <p:cNvPr id="37" name="object 37"/>
          <p:cNvSpPr txBox="1"/>
          <p:nvPr/>
        </p:nvSpPr>
        <p:spPr>
          <a:xfrm>
            <a:off x="5873749" y="1054113"/>
            <a:ext cx="1351280" cy="197490"/>
          </a:xfrm>
          <a:prstGeom prst="rect">
            <a:avLst/>
          </a:prstGeom>
        </p:spPr>
        <p:txBody>
          <a:bodyPr vert="horz" wrap="square" lIns="0" tIns="12700" rIns="0" bIns="0" rtlCol="0">
            <a:spAutoFit/>
          </a:bodyPr>
          <a:lstStyle/>
          <a:p>
            <a:pPr marL="12700">
              <a:spcBef>
                <a:spcPts val="100"/>
              </a:spcBef>
            </a:pPr>
            <a:r>
              <a:rPr sz="1200" spc="-5" dirty="0"/>
              <a:t>To application</a:t>
            </a:r>
            <a:r>
              <a:rPr sz="1200" spc="-35" dirty="0"/>
              <a:t> </a:t>
            </a:r>
            <a:r>
              <a:rPr sz="1200" dirty="0"/>
              <a:t>layer</a:t>
            </a:r>
            <a:endParaRPr sz="1200"/>
          </a:p>
        </p:txBody>
      </p:sp>
      <p:sp>
        <p:nvSpPr>
          <p:cNvPr id="38" name="object 38"/>
          <p:cNvSpPr txBox="1"/>
          <p:nvPr/>
        </p:nvSpPr>
        <p:spPr>
          <a:xfrm>
            <a:off x="5568950" y="2540013"/>
            <a:ext cx="1315720" cy="197490"/>
          </a:xfrm>
          <a:prstGeom prst="rect">
            <a:avLst/>
          </a:prstGeom>
        </p:spPr>
        <p:txBody>
          <a:bodyPr vert="horz" wrap="square" lIns="0" tIns="12700" rIns="0" bIns="0" rtlCol="0">
            <a:spAutoFit/>
          </a:bodyPr>
          <a:lstStyle/>
          <a:p>
            <a:pPr marL="12700">
              <a:spcBef>
                <a:spcPts val="100"/>
              </a:spcBef>
            </a:pPr>
            <a:r>
              <a:rPr sz="1200" spc="-5" dirty="0"/>
              <a:t>From </a:t>
            </a:r>
            <a:r>
              <a:rPr sz="1200" dirty="0"/>
              <a:t>session</a:t>
            </a:r>
            <a:r>
              <a:rPr sz="1200" spc="-70" dirty="0"/>
              <a:t> </a:t>
            </a:r>
            <a:r>
              <a:rPr sz="1200" dirty="0"/>
              <a:t>layer</a:t>
            </a:r>
            <a:endParaRPr sz="1200"/>
          </a:p>
        </p:txBody>
      </p:sp>
      <p:sp>
        <p:nvSpPr>
          <p:cNvPr id="39" name="object 39"/>
          <p:cNvSpPr txBox="1"/>
          <p:nvPr/>
        </p:nvSpPr>
        <p:spPr>
          <a:xfrm>
            <a:off x="77472" y="1740218"/>
            <a:ext cx="1029335" cy="166712"/>
          </a:xfrm>
          <a:prstGeom prst="rect">
            <a:avLst/>
          </a:prstGeom>
        </p:spPr>
        <p:txBody>
          <a:bodyPr vert="horz" wrap="square" lIns="0" tIns="12700" rIns="0" bIns="0" rtlCol="0">
            <a:spAutoFit/>
          </a:bodyPr>
          <a:lstStyle/>
          <a:p>
            <a:pPr marL="12700">
              <a:spcBef>
                <a:spcPts val="100"/>
              </a:spcBef>
            </a:pPr>
            <a:r>
              <a:rPr sz="1000" spc="-5" dirty="0"/>
              <a:t>presentation</a:t>
            </a:r>
            <a:r>
              <a:rPr sz="1000" spc="-75" dirty="0"/>
              <a:t> </a:t>
            </a:r>
            <a:r>
              <a:rPr sz="1000" spc="-5" dirty="0"/>
              <a:t>layer</a:t>
            </a:r>
            <a:endParaRPr sz="1000"/>
          </a:p>
        </p:txBody>
      </p:sp>
      <p:grpSp>
        <p:nvGrpSpPr>
          <p:cNvPr id="40" name="object 40"/>
          <p:cNvGrpSpPr/>
          <p:nvPr/>
        </p:nvGrpSpPr>
        <p:grpSpPr>
          <a:xfrm>
            <a:off x="6090059" y="1195389"/>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sz="1800"/>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sz="1800"/>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sz="1800"/>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sz="1800"/>
            </a:p>
          </p:txBody>
        </p:sp>
      </p:grpSp>
      <p:sp>
        <p:nvSpPr>
          <p:cNvPr id="45" name="object 45"/>
          <p:cNvSpPr txBox="1"/>
          <p:nvPr/>
        </p:nvSpPr>
        <p:spPr>
          <a:xfrm>
            <a:off x="7854952" y="1797063"/>
            <a:ext cx="1029335" cy="166712"/>
          </a:xfrm>
          <a:prstGeom prst="rect">
            <a:avLst/>
          </a:prstGeom>
        </p:spPr>
        <p:txBody>
          <a:bodyPr vert="horz" wrap="square" lIns="0" tIns="12700" rIns="0" bIns="0" rtlCol="0">
            <a:spAutoFit/>
          </a:bodyPr>
          <a:lstStyle/>
          <a:p>
            <a:pPr marL="12700">
              <a:spcBef>
                <a:spcPts val="100"/>
              </a:spcBef>
            </a:pPr>
            <a:r>
              <a:rPr sz="1000" spc="-5" dirty="0"/>
              <a:t>presentation</a:t>
            </a:r>
            <a:r>
              <a:rPr sz="1000" spc="-75" dirty="0"/>
              <a:t> </a:t>
            </a:r>
            <a:r>
              <a:rPr sz="1000" spc="-5" dirty="0"/>
              <a:t>layer</a:t>
            </a:r>
            <a:endParaRPr sz="1000"/>
          </a:p>
        </p:txBody>
      </p:sp>
      <p:sp>
        <p:nvSpPr>
          <p:cNvPr id="48" name="object 2"/>
          <p:cNvSpPr txBox="1">
            <a:spLocks noGrp="1"/>
          </p:cNvSpPr>
          <p:nvPr>
            <p:ph type="title" idx="4294967295"/>
          </p:nvPr>
        </p:nvSpPr>
        <p:spPr>
          <a:xfrm>
            <a:off x="384369" y="308530"/>
            <a:ext cx="4844654" cy="316497"/>
          </a:xfrm>
          <a:prstGeom prst="rect">
            <a:avLst/>
          </a:prstGeom>
        </p:spPr>
        <p:txBody>
          <a:bodyPr spcFirstLastPara="1" vert="horz" wrap="square" lIns="0" tIns="12700" rIns="0" bIns="0" rtlCol="0" anchor="ctr" anchorCtr="0">
            <a:spAutoFit/>
          </a:bodyPr>
          <a:lstStyle/>
          <a:p>
            <a:pPr marL="12700">
              <a:spcBef>
                <a:spcPts val="100"/>
              </a:spcBef>
            </a:pPr>
            <a:r>
              <a:rPr lang="en-US" sz="2100" spc="-50" dirty="0">
                <a:solidFill>
                  <a:srgbClr val="002060"/>
                </a:solidFill>
                <a:effectLst>
                  <a:outerShdw blurRad="38100" dist="38100" dir="2700000" algn="tl">
                    <a:srgbClr val="000000">
                      <a:alpha val="43137"/>
                    </a:srgbClr>
                  </a:outerShdw>
                </a:effectLst>
                <a:latin typeface="Bahnschrift" panose="020B0502040204020203" pitchFamily="34" charset="0"/>
              </a:rPr>
              <a:t>PRESENTATION</a:t>
            </a:r>
            <a:r>
              <a:rPr sz="2100" spc="-50" dirty="0">
                <a:solidFill>
                  <a:srgbClr val="002060"/>
                </a:solidFill>
                <a:effectLst>
                  <a:outerShdw blurRad="38100" dist="38100" dir="2700000" algn="tl">
                    <a:srgbClr val="000000">
                      <a:alpha val="43137"/>
                    </a:srgbClr>
                  </a:outerShdw>
                </a:effectLst>
                <a:latin typeface="Bahnschrift" panose="020B0502040204020203" pitchFamily="34" charset="0"/>
              </a:rPr>
              <a:t> </a:t>
            </a:r>
            <a:r>
              <a:rPr lang="en-US" sz="2100" spc="-120" dirty="0">
                <a:solidFill>
                  <a:srgbClr val="002060"/>
                </a:solidFill>
                <a:effectLst>
                  <a:outerShdw blurRad="38100" dist="38100" dir="2700000" algn="tl">
                    <a:srgbClr val="000000">
                      <a:alpha val="43137"/>
                    </a:srgbClr>
                  </a:outerShdw>
                </a:effectLst>
                <a:latin typeface="Bahnschrift" panose="020B0502040204020203" pitchFamily="34" charset="0"/>
              </a:rPr>
              <a:t>LAYER</a:t>
            </a:r>
            <a:endParaRPr sz="2100"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4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2868542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2500" y="666750"/>
            <a:ext cx="3197991" cy="400110"/>
          </a:xfrm>
          <a:prstGeom prst="rect">
            <a:avLst/>
          </a:prstGeom>
        </p:spPr>
        <p:txBody>
          <a:bodyPr wrap="none">
            <a:spAutoFit/>
          </a:bodyPr>
          <a:lstStyle/>
          <a:p>
            <a:r>
              <a:rPr lang="en-US" sz="2000" b="1" spc="-5" dirty="0">
                <a:solidFill>
                  <a:schemeClr val="accent2"/>
                </a:solidFill>
                <a:latin typeface="+mj-lt"/>
              </a:rPr>
              <a:t>Basic </a:t>
            </a:r>
            <a:r>
              <a:rPr lang="en-US" sz="2000" b="1" dirty="0">
                <a:solidFill>
                  <a:schemeClr val="accent2"/>
                </a:solidFill>
                <a:latin typeface="+mj-lt"/>
              </a:rPr>
              <a:t>Types </a:t>
            </a:r>
            <a:r>
              <a:rPr lang="en-US" sz="2000" b="1" spc="-5" dirty="0">
                <a:solidFill>
                  <a:schemeClr val="accent2"/>
                </a:solidFill>
                <a:latin typeface="+mj-lt"/>
              </a:rPr>
              <a:t>of</a:t>
            </a:r>
            <a:r>
              <a:rPr lang="en-US" sz="2000" b="1" spc="-85" dirty="0">
                <a:solidFill>
                  <a:schemeClr val="accent2"/>
                </a:solidFill>
                <a:latin typeface="+mj-lt"/>
              </a:rPr>
              <a:t> </a:t>
            </a:r>
            <a:r>
              <a:rPr lang="en-US" sz="2000" b="1" spc="-5" dirty="0">
                <a:solidFill>
                  <a:schemeClr val="accent2"/>
                </a:solidFill>
                <a:latin typeface="+mj-lt"/>
              </a:rPr>
              <a:t>Networks</a:t>
            </a:r>
            <a:endParaRPr lang="en-IN" sz="2000" b="1" dirty="0">
              <a:solidFill>
                <a:schemeClr val="accent2"/>
              </a:solidFill>
              <a:latin typeface="+mj-lt"/>
            </a:endParaRPr>
          </a:p>
        </p:txBody>
      </p:sp>
      <p:sp>
        <p:nvSpPr>
          <p:cNvPr id="3" name="Rectangle 2"/>
          <p:cNvSpPr/>
          <p:nvPr/>
        </p:nvSpPr>
        <p:spPr>
          <a:xfrm>
            <a:off x="802500" y="1276350"/>
            <a:ext cx="4572000" cy="2308324"/>
          </a:xfrm>
          <a:prstGeom prst="rect">
            <a:avLst/>
          </a:prstGeom>
        </p:spPr>
        <p:txBody>
          <a:bodyPr>
            <a:spAutoFit/>
          </a:bodyPr>
          <a:lstStyle/>
          <a:p>
            <a:pPr fontAlgn="base">
              <a:buFont typeface="+mj-lt"/>
              <a:buAutoNum type="arabicPeriod"/>
            </a:pPr>
            <a:r>
              <a:rPr lang="en-IN" sz="1600" dirty="0">
                <a:solidFill>
                  <a:schemeClr val="tx1"/>
                </a:solidFill>
                <a:latin typeface="Bahnschrift" panose="020B0502040204020203" pitchFamily="34" charset="0"/>
              </a:rPr>
              <a:t>  Personal Area Network </a:t>
            </a:r>
            <a:r>
              <a:rPr lang="en-IN" sz="1600" dirty="0">
                <a:solidFill>
                  <a:schemeClr val="bg1"/>
                </a:solidFill>
                <a:latin typeface="Bahnschrift" panose="020B0502040204020203" pitchFamily="34" charset="0"/>
              </a:rPr>
              <a:t>(PAN)</a:t>
            </a:r>
          </a:p>
          <a:p>
            <a:pPr fontAlgn="base">
              <a:buFont typeface="+mj-lt"/>
              <a:buAutoNum type="arabicPeriod"/>
            </a:pPr>
            <a:r>
              <a:rPr lang="en-IN" sz="1600" dirty="0">
                <a:solidFill>
                  <a:schemeClr val="tx1"/>
                </a:solidFill>
                <a:latin typeface="Bahnschrift" panose="020B0502040204020203" pitchFamily="34" charset="0"/>
              </a:rPr>
              <a:t>  Local Area Network </a:t>
            </a:r>
            <a:r>
              <a:rPr lang="en-IN" sz="1600" dirty="0">
                <a:solidFill>
                  <a:schemeClr val="bg1"/>
                </a:solidFill>
                <a:latin typeface="Bahnschrift" panose="020B0502040204020203" pitchFamily="34" charset="0"/>
              </a:rPr>
              <a:t>(LAN) </a:t>
            </a:r>
          </a:p>
          <a:p>
            <a:pPr fontAlgn="base">
              <a:buFont typeface="+mj-lt"/>
              <a:buAutoNum type="arabicPeriod"/>
            </a:pPr>
            <a:r>
              <a:rPr lang="en-IN" sz="1600" dirty="0">
                <a:solidFill>
                  <a:schemeClr val="tx1"/>
                </a:solidFill>
                <a:latin typeface="Bahnschrift" panose="020B0502040204020203" pitchFamily="34" charset="0"/>
              </a:rPr>
              <a:t>  Wide Area Network </a:t>
            </a:r>
            <a:r>
              <a:rPr lang="en-IN" sz="1600" dirty="0">
                <a:solidFill>
                  <a:schemeClr val="bg1"/>
                </a:solidFill>
                <a:latin typeface="Bahnschrift" panose="020B0502040204020203" pitchFamily="34" charset="0"/>
              </a:rPr>
              <a:t>(WAN)</a:t>
            </a:r>
          </a:p>
          <a:p>
            <a:pPr fontAlgn="base">
              <a:buFont typeface="+mj-lt"/>
              <a:buAutoNum type="arabicPeriod"/>
            </a:pPr>
            <a:r>
              <a:rPr lang="en-IN" sz="1600" dirty="0">
                <a:solidFill>
                  <a:schemeClr val="tx1"/>
                </a:solidFill>
                <a:latin typeface="Bahnschrift" panose="020B0502040204020203" pitchFamily="34" charset="0"/>
              </a:rPr>
              <a:t>  Wireless Local Area Network </a:t>
            </a:r>
            <a:r>
              <a:rPr lang="en-IN" sz="1600" dirty="0">
                <a:solidFill>
                  <a:schemeClr val="bg1"/>
                </a:solidFill>
                <a:latin typeface="Bahnschrift" panose="020B0502040204020203" pitchFamily="34" charset="0"/>
              </a:rPr>
              <a:t>(WLAN)</a:t>
            </a:r>
          </a:p>
          <a:p>
            <a:pPr fontAlgn="base">
              <a:buFont typeface="+mj-lt"/>
              <a:buAutoNum type="arabicPeriod"/>
            </a:pPr>
            <a:r>
              <a:rPr lang="en-IN" sz="1600" dirty="0">
                <a:solidFill>
                  <a:schemeClr val="tx1"/>
                </a:solidFill>
                <a:latin typeface="Bahnschrift" panose="020B0502040204020203" pitchFamily="34" charset="0"/>
              </a:rPr>
              <a:t>  Campus Area Network </a:t>
            </a:r>
            <a:r>
              <a:rPr lang="en-IN" sz="1600" dirty="0">
                <a:solidFill>
                  <a:schemeClr val="bg1"/>
                </a:solidFill>
                <a:latin typeface="Bahnschrift" panose="020B0502040204020203" pitchFamily="34" charset="0"/>
              </a:rPr>
              <a:t>(CAN)</a:t>
            </a:r>
          </a:p>
          <a:p>
            <a:pPr fontAlgn="base">
              <a:buFont typeface="+mj-lt"/>
              <a:buAutoNum type="arabicPeriod"/>
            </a:pPr>
            <a:r>
              <a:rPr lang="en-IN" sz="1600" dirty="0">
                <a:solidFill>
                  <a:schemeClr val="tx1"/>
                </a:solidFill>
                <a:latin typeface="Bahnschrift" panose="020B0502040204020203" pitchFamily="34" charset="0"/>
              </a:rPr>
              <a:t>  Metropolitan Area Network </a:t>
            </a:r>
            <a:r>
              <a:rPr lang="en-IN" sz="1600" dirty="0">
                <a:solidFill>
                  <a:schemeClr val="bg1"/>
                </a:solidFill>
                <a:latin typeface="Bahnschrift" panose="020B0502040204020203" pitchFamily="34" charset="0"/>
              </a:rPr>
              <a:t>(MAN)</a:t>
            </a:r>
          </a:p>
          <a:p>
            <a:pPr fontAlgn="base">
              <a:buFont typeface="+mj-lt"/>
              <a:buAutoNum type="arabicPeriod"/>
            </a:pPr>
            <a:r>
              <a:rPr lang="en-IN" sz="1600" dirty="0">
                <a:solidFill>
                  <a:schemeClr val="tx1"/>
                </a:solidFill>
                <a:latin typeface="Bahnschrift" panose="020B0502040204020203" pitchFamily="34" charset="0"/>
              </a:rPr>
              <a:t>  Storage Area Network </a:t>
            </a:r>
            <a:r>
              <a:rPr lang="en-IN" sz="1600" dirty="0">
                <a:solidFill>
                  <a:schemeClr val="bg1"/>
                </a:solidFill>
                <a:latin typeface="Bahnschrift" panose="020B0502040204020203" pitchFamily="34" charset="0"/>
              </a:rPr>
              <a:t>(SAN)</a:t>
            </a:r>
          </a:p>
          <a:p>
            <a:pPr fontAlgn="base">
              <a:buFont typeface="+mj-lt"/>
              <a:buAutoNum type="arabicPeriod"/>
            </a:pPr>
            <a:r>
              <a:rPr lang="en-IN" sz="1600" dirty="0">
                <a:solidFill>
                  <a:schemeClr val="bg1"/>
                </a:solidFill>
                <a:latin typeface="Bahnschrift" panose="020B0502040204020203" pitchFamily="34" charset="0"/>
              </a:rPr>
              <a:t> </a:t>
            </a:r>
            <a:r>
              <a:rPr lang="en-IN" sz="1600" dirty="0">
                <a:solidFill>
                  <a:schemeClr val="tx1"/>
                </a:solidFill>
                <a:latin typeface="Bahnschrift" panose="020B0502040204020203" pitchFamily="34" charset="0"/>
              </a:rPr>
              <a:t>Enterprise Private Network </a:t>
            </a:r>
            <a:r>
              <a:rPr lang="en-IN" sz="1600" dirty="0">
                <a:solidFill>
                  <a:schemeClr val="bg1"/>
                </a:solidFill>
                <a:latin typeface="Bahnschrift" panose="020B0502040204020203" pitchFamily="34" charset="0"/>
              </a:rPr>
              <a:t>(EPN)</a:t>
            </a:r>
          </a:p>
          <a:p>
            <a:pPr fontAlgn="base">
              <a:buFont typeface="+mj-lt"/>
              <a:buAutoNum type="arabicPeriod"/>
            </a:pPr>
            <a:r>
              <a:rPr lang="en-IN" sz="1600" dirty="0">
                <a:solidFill>
                  <a:schemeClr val="tx1"/>
                </a:solidFill>
                <a:latin typeface="Bahnschrift" panose="020B0502040204020203" pitchFamily="34" charset="0"/>
              </a:rPr>
              <a:t> Virtual Private Network </a:t>
            </a:r>
            <a:r>
              <a:rPr lang="en-IN" sz="1600" dirty="0">
                <a:solidFill>
                  <a:schemeClr val="bg1"/>
                </a:solidFill>
                <a:latin typeface="Bahnschrift" panose="020B0502040204020203" pitchFamily="34" charset="0"/>
              </a:rPr>
              <a:t>(VPN)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520456"/>
            <a:ext cx="2556661" cy="2556661"/>
          </a:xfrm>
          <a:prstGeom prst="rect">
            <a:avLst/>
          </a:prstGeom>
        </p:spPr>
      </p:pic>
      <p:sp>
        <p:nvSpPr>
          <p:cNvPr id="5"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3352669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1"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sz="1800"/>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sz="1800"/>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sz="1800"/>
            </a:p>
          </p:txBody>
        </p:sp>
      </p:grpSp>
      <p:sp>
        <p:nvSpPr>
          <p:cNvPr id="6" name="object 6"/>
          <p:cNvSpPr txBox="1"/>
          <p:nvPr/>
        </p:nvSpPr>
        <p:spPr>
          <a:xfrm>
            <a:off x="1985872" y="2140439"/>
            <a:ext cx="981710" cy="187872"/>
          </a:xfrm>
          <a:prstGeom prst="rect">
            <a:avLst/>
          </a:prstGeom>
          <a:solidFill>
            <a:srgbClr val="0098FF"/>
          </a:solidFill>
        </p:spPr>
        <p:txBody>
          <a:bodyPr vert="horz" wrap="square" lIns="0" tIns="33655" rIns="0" bIns="0" rtlCol="0">
            <a:spAutoFit/>
          </a:bodyPr>
          <a:lstStyle/>
          <a:p>
            <a:pPr marL="635" algn="ctr">
              <a:spcBef>
                <a:spcPts val="265"/>
              </a:spcBef>
            </a:pPr>
            <a:r>
              <a:rPr sz="1000" spc="-5" dirty="0"/>
              <a:t>Data</a:t>
            </a:r>
            <a:endParaRPr sz="1000"/>
          </a:p>
        </p:txBody>
      </p:sp>
      <p:sp>
        <p:nvSpPr>
          <p:cNvPr id="7" name="object 7"/>
          <p:cNvSpPr/>
          <p:nvPr/>
        </p:nvSpPr>
        <p:spPr>
          <a:xfrm>
            <a:off x="1257301"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sz="1800"/>
          </a:p>
        </p:txBody>
      </p:sp>
      <p:sp>
        <p:nvSpPr>
          <p:cNvPr id="8" name="object 8"/>
          <p:cNvSpPr txBox="1"/>
          <p:nvPr/>
        </p:nvSpPr>
        <p:spPr>
          <a:xfrm>
            <a:off x="1261973" y="2140440"/>
            <a:ext cx="706120" cy="191719"/>
          </a:xfrm>
          <a:prstGeom prst="rect">
            <a:avLst/>
          </a:prstGeom>
          <a:solidFill>
            <a:srgbClr val="CC9800"/>
          </a:solidFill>
        </p:spPr>
        <p:txBody>
          <a:bodyPr vert="horz" wrap="square" lIns="0" tIns="37465" rIns="0" bIns="0" rtlCol="0">
            <a:spAutoFit/>
          </a:bodyPr>
          <a:lstStyle/>
          <a:p>
            <a:pPr marL="635" algn="ctr">
              <a:spcBef>
                <a:spcPts val="295"/>
              </a:spcBef>
            </a:pPr>
            <a:r>
              <a:rPr sz="1000" spc="-5" dirty="0"/>
              <a:t>H7</a:t>
            </a:r>
            <a:endParaRPr sz="1000"/>
          </a:p>
        </p:txBody>
      </p:sp>
      <p:sp>
        <p:nvSpPr>
          <p:cNvPr id="9" name="object 9"/>
          <p:cNvSpPr/>
          <p:nvPr/>
        </p:nvSpPr>
        <p:spPr>
          <a:xfrm>
            <a:off x="1257300" y="1965961"/>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sz="1800"/>
          </a:p>
        </p:txBody>
      </p:sp>
      <p:sp>
        <p:nvSpPr>
          <p:cNvPr id="10" name="object 10"/>
          <p:cNvSpPr txBox="1"/>
          <p:nvPr/>
        </p:nvSpPr>
        <p:spPr>
          <a:xfrm>
            <a:off x="1846583" y="640653"/>
            <a:ext cx="1184275" cy="523220"/>
          </a:xfrm>
          <a:prstGeom prst="rect">
            <a:avLst/>
          </a:prstGeom>
        </p:spPr>
        <p:txBody>
          <a:bodyPr vert="horz" wrap="square" lIns="0" tIns="106680" rIns="0" bIns="0" rtlCol="0">
            <a:spAutoFit/>
          </a:bodyPr>
          <a:lstStyle/>
          <a:p>
            <a:pPr marL="1270" algn="ctr">
              <a:spcBef>
                <a:spcPts val="840"/>
              </a:spcBef>
            </a:pPr>
            <a:r>
              <a:rPr sz="1200" spc="-5" dirty="0"/>
              <a:t>USER</a:t>
            </a:r>
            <a:endParaRPr sz="1200"/>
          </a:p>
          <a:p>
            <a:pPr algn="ctr">
              <a:spcBef>
                <a:spcPts val="620"/>
              </a:spcBef>
            </a:pPr>
            <a:r>
              <a:rPr sz="1000" spc="-10" dirty="0"/>
              <a:t>(Human </a:t>
            </a:r>
            <a:r>
              <a:rPr sz="1000" spc="-5" dirty="0"/>
              <a:t>or</a:t>
            </a:r>
            <a:r>
              <a:rPr sz="1000" spc="-25" dirty="0"/>
              <a:t> </a:t>
            </a:r>
            <a:r>
              <a:rPr sz="1000" spc="-10" dirty="0"/>
              <a:t>Program)</a:t>
            </a:r>
            <a:endParaRPr sz="1000"/>
          </a:p>
        </p:txBody>
      </p:sp>
      <p:sp>
        <p:nvSpPr>
          <p:cNvPr id="11" name="object 11"/>
          <p:cNvSpPr txBox="1"/>
          <p:nvPr/>
        </p:nvSpPr>
        <p:spPr>
          <a:xfrm>
            <a:off x="1372869" y="2906079"/>
            <a:ext cx="1463040" cy="197490"/>
          </a:xfrm>
          <a:prstGeom prst="rect">
            <a:avLst/>
          </a:prstGeom>
        </p:spPr>
        <p:txBody>
          <a:bodyPr vert="horz" wrap="square" lIns="0" tIns="12700" rIns="0" bIns="0" rtlCol="0">
            <a:spAutoFit/>
          </a:bodyPr>
          <a:lstStyle/>
          <a:p>
            <a:pPr marL="12700">
              <a:spcBef>
                <a:spcPts val="100"/>
              </a:spcBef>
            </a:pPr>
            <a:r>
              <a:rPr sz="1200" spc="-5" dirty="0"/>
              <a:t>To </a:t>
            </a:r>
            <a:r>
              <a:rPr sz="1200" dirty="0"/>
              <a:t>presentation</a:t>
            </a:r>
            <a:r>
              <a:rPr sz="1200" spc="-70" dirty="0"/>
              <a:t> </a:t>
            </a:r>
            <a:r>
              <a:rPr sz="1200" dirty="0"/>
              <a:t>layer</a:t>
            </a:r>
            <a:endParaRPr sz="1200"/>
          </a:p>
        </p:txBody>
      </p:sp>
      <p:grpSp>
        <p:nvGrpSpPr>
          <p:cNvPr id="12" name="object 12"/>
          <p:cNvGrpSpPr/>
          <p:nvPr/>
        </p:nvGrpSpPr>
        <p:grpSpPr>
          <a:xfrm>
            <a:off x="5079458" y="1143002"/>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sz="1800"/>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sz="1800"/>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sz="1800"/>
            </a:p>
          </p:txBody>
        </p:sp>
      </p:grpSp>
      <p:sp>
        <p:nvSpPr>
          <p:cNvPr id="16" name="object 16"/>
          <p:cNvSpPr txBox="1"/>
          <p:nvPr/>
        </p:nvSpPr>
        <p:spPr>
          <a:xfrm>
            <a:off x="5931738" y="2121474"/>
            <a:ext cx="976630" cy="187872"/>
          </a:xfrm>
          <a:prstGeom prst="rect">
            <a:avLst/>
          </a:prstGeom>
          <a:solidFill>
            <a:srgbClr val="0098FF"/>
          </a:solidFill>
        </p:spPr>
        <p:txBody>
          <a:bodyPr vert="horz" wrap="square" lIns="0" tIns="33655" rIns="0" bIns="0" rtlCol="0">
            <a:spAutoFit/>
          </a:bodyPr>
          <a:lstStyle/>
          <a:p>
            <a:pPr algn="ctr">
              <a:spcBef>
                <a:spcPts val="265"/>
              </a:spcBef>
            </a:pPr>
            <a:r>
              <a:rPr sz="1000" spc="-5" dirty="0"/>
              <a:t>Data</a:t>
            </a:r>
            <a:endParaRPr sz="1000"/>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sz="1800"/>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sz="1800"/>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sz="1800"/>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spcBef>
                <a:spcPts val="295"/>
              </a:spcBef>
            </a:pPr>
            <a:r>
              <a:rPr sz="1000" spc="-5" dirty="0"/>
              <a:t>H7</a:t>
            </a:r>
            <a:endParaRPr sz="1000"/>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sz="1800"/>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sz="1800"/>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sz="1800"/>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sz="1800"/>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sz="1800"/>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sz="1800"/>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sz="1800"/>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33" name="object 33"/>
          <p:cNvSpPr txBox="1"/>
          <p:nvPr/>
        </p:nvSpPr>
        <p:spPr>
          <a:xfrm>
            <a:off x="77470" y="1740218"/>
            <a:ext cx="950594" cy="166712"/>
          </a:xfrm>
          <a:prstGeom prst="rect">
            <a:avLst/>
          </a:prstGeom>
        </p:spPr>
        <p:txBody>
          <a:bodyPr vert="horz" wrap="square" lIns="0" tIns="12700" rIns="0" bIns="0" rtlCol="0">
            <a:spAutoFit/>
          </a:bodyPr>
          <a:lstStyle/>
          <a:p>
            <a:pPr marL="12700">
              <a:spcBef>
                <a:spcPts val="100"/>
              </a:spcBef>
            </a:pPr>
            <a:r>
              <a:rPr sz="1000" spc="-10" dirty="0"/>
              <a:t>Application</a:t>
            </a:r>
            <a:r>
              <a:rPr sz="1000" spc="-45" dirty="0"/>
              <a:t> </a:t>
            </a:r>
            <a:r>
              <a:rPr sz="1000" spc="-5" dirty="0"/>
              <a:t>layer</a:t>
            </a:r>
            <a:endParaRPr sz="1000"/>
          </a:p>
        </p:txBody>
      </p:sp>
      <p:grpSp>
        <p:nvGrpSpPr>
          <p:cNvPr id="34" name="object 34"/>
          <p:cNvGrpSpPr/>
          <p:nvPr/>
        </p:nvGrpSpPr>
        <p:grpSpPr>
          <a:xfrm>
            <a:off x="1519237" y="1368030"/>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sz="1800"/>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sz="1800"/>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sz="1800"/>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sz="1800"/>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42" name="object 42"/>
          <p:cNvSpPr txBox="1"/>
          <p:nvPr/>
        </p:nvSpPr>
        <p:spPr>
          <a:xfrm>
            <a:off x="7828687" y="1972391"/>
            <a:ext cx="950594" cy="166712"/>
          </a:xfrm>
          <a:prstGeom prst="rect">
            <a:avLst/>
          </a:prstGeom>
        </p:spPr>
        <p:txBody>
          <a:bodyPr vert="horz" wrap="square" lIns="0" tIns="12700" rIns="0" bIns="0" rtlCol="0">
            <a:spAutoFit/>
          </a:bodyPr>
          <a:lstStyle/>
          <a:p>
            <a:pPr marL="12700">
              <a:spcBef>
                <a:spcPts val="100"/>
              </a:spcBef>
            </a:pPr>
            <a:r>
              <a:rPr sz="1000" spc="-10" dirty="0"/>
              <a:t>Application</a:t>
            </a:r>
            <a:r>
              <a:rPr sz="1000" spc="-45" dirty="0"/>
              <a:t> </a:t>
            </a:r>
            <a:r>
              <a:rPr sz="1000" spc="-5" dirty="0"/>
              <a:t>layer</a:t>
            </a:r>
            <a:endParaRPr sz="1000"/>
          </a:p>
        </p:txBody>
      </p:sp>
      <p:sp>
        <p:nvSpPr>
          <p:cNvPr id="43" name="object 43"/>
          <p:cNvSpPr txBox="1"/>
          <p:nvPr/>
        </p:nvSpPr>
        <p:spPr>
          <a:xfrm>
            <a:off x="3135630" y="2173606"/>
            <a:ext cx="539750" cy="166712"/>
          </a:xfrm>
          <a:prstGeom prst="rect">
            <a:avLst/>
          </a:prstGeom>
        </p:spPr>
        <p:txBody>
          <a:bodyPr vert="horz" wrap="square" lIns="0" tIns="12700" rIns="0" bIns="0" rtlCol="0">
            <a:spAutoFit/>
          </a:bodyPr>
          <a:lstStyle/>
          <a:p>
            <a:pPr marL="12700">
              <a:spcBef>
                <a:spcPts val="100"/>
              </a:spcBef>
            </a:pPr>
            <a:r>
              <a:rPr sz="1000" spc="-5" dirty="0"/>
              <a:t>M</a:t>
            </a:r>
            <a:r>
              <a:rPr sz="1000" spc="-10" dirty="0"/>
              <a:t>e</a:t>
            </a:r>
            <a:r>
              <a:rPr sz="1000" spc="10" dirty="0"/>
              <a:t>s</a:t>
            </a:r>
            <a:r>
              <a:rPr sz="1000" dirty="0"/>
              <a:t>s</a:t>
            </a:r>
            <a:r>
              <a:rPr sz="1000" spc="-10" dirty="0"/>
              <a:t>ag</a:t>
            </a:r>
            <a:r>
              <a:rPr sz="1000" dirty="0"/>
              <a:t>e</a:t>
            </a:r>
            <a:endParaRPr sz="1000"/>
          </a:p>
        </p:txBody>
      </p:sp>
      <p:sp>
        <p:nvSpPr>
          <p:cNvPr id="44" name="object 44"/>
          <p:cNvSpPr txBox="1"/>
          <p:nvPr/>
        </p:nvSpPr>
        <p:spPr>
          <a:xfrm>
            <a:off x="7075576" y="2140982"/>
            <a:ext cx="539750" cy="166712"/>
          </a:xfrm>
          <a:prstGeom prst="rect">
            <a:avLst/>
          </a:prstGeom>
        </p:spPr>
        <p:txBody>
          <a:bodyPr vert="horz" wrap="square" lIns="0" tIns="12700" rIns="0" bIns="0" rtlCol="0">
            <a:spAutoFit/>
          </a:bodyPr>
          <a:lstStyle/>
          <a:p>
            <a:pPr marL="12700">
              <a:spcBef>
                <a:spcPts val="100"/>
              </a:spcBef>
            </a:pPr>
            <a:r>
              <a:rPr sz="1000" spc="-5" dirty="0"/>
              <a:t>M</a:t>
            </a:r>
            <a:r>
              <a:rPr sz="1000" spc="-10" dirty="0"/>
              <a:t>e</a:t>
            </a:r>
            <a:r>
              <a:rPr sz="1000" spc="10" dirty="0"/>
              <a:t>s</a:t>
            </a:r>
            <a:r>
              <a:rPr sz="1000" dirty="0"/>
              <a:t>s</a:t>
            </a:r>
            <a:r>
              <a:rPr sz="1000" spc="-10" dirty="0"/>
              <a:t>ag</a:t>
            </a:r>
            <a:r>
              <a:rPr sz="1000" dirty="0"/>
              <a:t>e</a:t>
            </a:r>
            <a:endParaRPr sz="1000"/>
          </a:p>
        </p:txBody>
      </p:sp>
      <p:sp>
        <p:nvSpPr>
          <p:cNvPr id="46" name="object 46"/>
          <p:cNvSpPr txBox="1"/>
          <p:nvPr/>
        </p:nvSpPr>
        <p:spPr>
          <a:xfrm>
            <a:off x="459742" y="3330894"/>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4" y="3305176"/>
            <a:ext cx="5902325" cy="243656"/>
          </a:xfrm>
          <a:prstGeom prst="rect">
            <a:avLst/>
          </a:prstGeom>
        </p:spPr>
        <p:txBody>
          <a:bodyPr vert="horz" wrap="square" lIns="0" tIns="12700" rIns="0" bIns="0" rtlCol="0">
            <a:spAutoFit/>
          </a:bodyPr>
          <a:lstStyle/>
          <a:p>
            <a:pPr marL="12700">
              <a:spcBef>
                <a:spcPts val="100"/>
              </a:spcBef>
            </a:pPr>
            <a:r>
              <a:rPr sz="1500" spc="-5" dirty="0"/>
              <a:t>The </a:t>
            </a:r>
            <a:r>
              <a:rPr sz="1500" dirty="0"/>
              <a:t>application </a:t>
            </a:r>
            <a:r>
              <a:rPr sz="1500" spc="5" dirty="0"/>
              <a:t>layer </a:t>
            </a:r>
            <a:r>
              <a:rPr sz="1500" dirty="0"/>
              <a:t>is responsible for providing services to the</a:t>
            </a:r>
            <a:r>
              <a:rPr sz="1500" spc="120" dirty="0"/>
              <a:t> </a:t>
            </a:r>
            <a:r>
              <a:rPr sz="1500" dirty="0"/>
              <a:t>user.</a:t>
            </a:r>
          </a:p>
        </p:txBody>
      </p:sp>
      <p:sp>
        <p:nvSpPr>
          <p:cNvPr id="48" name="object 48"/>
          <p:cNvSpPr txBox="1"/>
          <p:nvPr/>
        </p:nvSpPr>
        <p:spPr>
          <a:xfrm>
            <a:off x="459742" y="3634662"/>
            <a:ext cx="117475" cy="161583"/>
          </a:xfrm>
          <a:prstGeom prst="rect">
            <a:avLst/>
          </a:prstGeom>
        </p:spPr>
        <p:txBody>
          <a:bodyPr vert="horz" wrap="square" lIns="0" tIns="15240" rIns="0" bIns="0" rtlCol="0">
            <a:spAutoFit/>
          </a:bodyPr>
          <a:lstStyle/>
          <a:p>
            <a:pPr marL="12700">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1" y="3593625"/>
            <a:ext cx="1016000" cy="243656"/>
          </a:xfrm>
          <a:prstGeom prst="rect">
            <a:avLst/>
          </a:prstGeom>
        </p:spPr>
        <p:txBody>
          <a:bodyPr vert="horz" wrap="square" lIns="0" tIns="12700" rIns="0" bIns="0" rtlCol="0">
            <a:spAutoFit/>
          </a:bodyPr>
          <a:lstStyle/>
          <a:p>
            <a:pPr marL="12700">
              <a:spcBef>
                <a:spcPts val="100"/>
              </a:spcBef>
            </a:pPr>
            <a:r>
              <a:rPr sz="1500" dirty="0"/>
              <a:t>Concerned:</a:t>
            </a:r>
          </a:p>
        </p:txBody>
      </p:sp>
      <p:sp>
        <p:nvSpPr>
          <p:cNvPr id="50" name="object 50"/>
          <p:cNvSpPr txBox="1"/>
          <p:nvPr/>
        </p:nvSpPr>
        <p:spPr>
          <a:xfrm>
            <a:off x="802640" y="3943987"/>
            <a:ext cx="114300" cy="542456"/>
          </a:xfrm>
          <a:prstGeom prst="rect">
            <a:avLst/>
          </a:prstGeom>
        </p:spPr>
        <p:txBody>
          <a:bodyPr vert="horz" wrap="square" lIns="0" tIns="16510" rIns="0" bIns="0" rtlCol="0">
            <a:spAutoFit/>
          </a:bodyPr>
          <a:lstStyle/>
          <a:p>
            <a:pPr marL="12700">
              <a:spcBef>
                <a:spcPts val="13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a:p>
            <a:pPr marL="12700">
              <a:spcBef>
                <a:spcPts val="670"/>
              </a:spcBef>
            </a:pPr>
            <a:r>
              <a:rPr sz="750" spc="25" dirty="0">
                <a:solidFill>
                  <a:srgbClr val="3A802E"/>
                </a:solidFill>
                <a:latin typeface="Wingdings"/>
                <a:cs typeface="Wingdings"/>
              </a:rPr>
              <a:t></a:t>
            </a:r>
            <a:endParaRPr sz="750" dirty="0">
              <a:latin typeface="Wingdings"/>
              <a:cs typeface="Wingdings"/>
            </a:endParaRPr>
          </a:p>
        </p:txBody>
      </p:sp>
      <p:sp>
        <p:nvSpPr>
          <p:cNvPr id="51" name="object 51"/>
          <p:cNvSpPr txBox="1"/>
          <p:nvPr/>
        </p:nvSpPr>
        <p:spPr>
          <a:xfrm>
            <a:off x="1129031" y="3893637"/>
            <a:ext cx="7461250" cy="625812"/>
          </a:xfrm>
          <a:prstGeom prst="rect">
            <a:avLst/>
          </a:prstGeom>
        </p:spPr>
        <p:txBody>
          <a:bodyPr vert="horz" wrap="square" lIns="0" tIns="12700" rIns="0" bIns="0" rtlCol="0">
            <a:spAutoFit/>
          </a:bodyPr>
          <a:lstStyle/>
          <a:p>
            <a:pPr marL="12700" marR="4641734">
              <a:spcBef>
                <a:spcPts val="100"/>
              </a:spcBef>
            </a:pPr>
            <a:r>
              <a:rPr lang="en-US" sz="1300" spc="-5" dirty="0">
                <a:solidFill>
                  <a:srgbClr val="959595"/>
                </a:solidFill>
              </a:rPr>
              <a:t>Web surfing protocols</a:t>
            </a:r>
          </a:p>
          <a:p>
            <a:pPr marL="12700" marR="4641734">
              <a:spcBef>
                <a:spcPts val="100"/>
              </a:spcBef>
            </a:pPr>
            <a:r>
              <a:rPr sz="1300" spc="-5" dirty="0">
                <a:solidFill>
                  <a:srgbClr val="959595"/>
                </a:solidFill>
              </a:rPr>
              <a:t>File transfer, access and management  Mail services</a:t>
            </a:r>
            <a:endParaRPr sz="1300" dirty="0"/>
          </a:p>
        </p:txBody>
      </p:sp>
      <p:sp>
        <p:nvSpPr>
          <p:cNvPr id="52" name="object 52"/>
          <p:cNvSpPr txBox="1"/>
          <p:nvPr/>
        </p:nvSpPr>
        <p:spPr>
          <a:xfrm>
            <a:off x="1576070" y="1436370"/>
            <a:ext cx="355600" cy="166712"/>
          </a:xfrm>
          <a:prstGeom prst="rect">
            <a:avLst/>
          </a:prstGeom>
        </p:spPr>
        <p:txBody>
          <a:bodyPr vert="horz" wrap="square" lIns="0" tIns="12700" rIns="0" bIns="0" rtlCol="0">
            <a:spAutoFit/>
          </a:bodyPr>
          <a:lstStyle/>
          <a:p>
            <a:pPr marL="12700">
              <a:spcBef>
                <a:spcPts val="100"/>
              </a:spcBef>
            </a:pPr>
            <a:r>
              <a:rPr sz="1000" spc="-10" dirty="0"/>
              <a:t>X.</a:t>
            </a:r>
            <a:r>
              <a:rPr sz="1000" dirty="0"/>
              <a:t>5</a:t>
            </a:r>
            <a:r>
              <a:rPr sz="1000" spc="-10" dirty="0"/>
              <a:t>0</a:t>
            </a:r>
            <a:r>
              <a:rPr sz="1000" dirty="0"/>
              <a:t>0</a:t>
            </a:r>
            <a:endParaRPr sz="1000"/>
          </a:p>
        </p:txBody>
      </p:sp>
      <p:grpSp>
        <p:nvGrpSpPr>
          <p:cNvPr id="53" name="object 53"/>
          <p:cNvGrpSpPr/>
          <p:nvPr/>
        </p:nvGrpSpPr>
        <p:grpSpPr>
          <a:xfrm>
            <a:off x="2156780" y="1368030"/>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57" name="object 57"/>
          <p:cNvSpPr txBox="1"/>
          <p:nvPr/>
        </p:nvSpPr>
        <p:spPr>
          <a:xfrm>
            <a:off x="2205993" y="1436370"/>
            <a:ext cx="370205" cy="166712"/>
          </a:xfrm>
          <a:prstGeom prst="rect">
            <a:avLst/>
          </a:prstGeom>
        </p:spPr>
        <p:txBody>
          <a:bodyPr vert="horz" wrap="square" lIns="0" tIns="12700" rIns="0" bIns="0" rtlCol="0">
            <a:spAutoFit/>
          </a:bodyPr>
          <a:lstStyle/>
          <a:p>
            <a:pPr marL="12700">
              <a:spcBef>
                <a:spcPts val="100"/>
              </a:spcBef>
            </a:pPr>
            <a:r>
              <a:rPr sz="1000" spc="-5" dirty="0"/>
              <a:t>FT</a:t>
            </a:r>
            <a:r>
              <a:rPr sz="1000" spc="-10" dirty="0"/>
              <a:t>A</a:t>
            </a:r>
            <a:r>
              <a:rPr sz="1000" dirty="0"/>
              <a:t>M</a:t>
            </a:r>
            <a:endParaRPr sz="1000"/>
          </a:p>
        </p:txBody>
      </p:sp>
      <p:grpSp>
        <p:nvGrpSpPr>
          <p:cNvPr id="58" name="object 58"/>
          <p:cNvGrpSpPr/>
          <p:nvPr/>
        </p:nvGrpSpPr>
        <p:grpSpPr>
          <a:xfrm>
            <a:off x="3195641" y="1368030"/>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62" name="object 62"/>
          <p:cNvSpPr txBox="1"/>
          <p:nvPr/>
        </p:nvSpPr>
        <p:spPr>
          <a:xfrm>
            <a:off x="3252471" y="1436370"/>
            <a:ext cx="355600" cy="166712"/>
          </a:xfrm>
          <a:prstGeom prst="rect">
            <a:avLst/>
          </a:prstGeom>
        </p:spPr>
        <p:txBody>
          <a:bodyPr vert="horz" wrap="square" lIns="0" tIns="12700" rIns="0" bIns="0" rtlCol="0">
            <a:spAutoFit/>
          </a:bodyPr>
          <a:lstStyle/>
          <a:p>
            <a:pPr marL="12700">
              <a:spcBef>
                <a:spcPts val="100"/>
              </a:spcBef>
            </a:pPr>
            <a:r>
              <a:rPr sz="1000" spc="-10" dirty="0"/>
              <a:t>X</a:t>
            </a:r>
            <a:r>
              <a:rPr sz="1000" dirty="0"/>
              <a:t>.</a:t>
            </a:r>
            <a:r>
              <a:rPr sz="1000" spc="-10" dirty="0"/>
              <a:t>40</a:t>
            </a:r>
            <a:r>
              <a:rPr sz="1000" dirty="0"/>
              <a:t>0</a:t>
            </a:r>
            <a:endParaRPr sz="1000"/>
          </a:p>
        </p:txBody>
      </p:sp>
      <p:grpSp>
        <p:nvGrpSpPr>
          <p:cNvPr id="63" name="object 63"/>
          <p:cNvGrpSpPr/>
          <p:nvPr/>
        </p:nvGrpSpPr>
        <p:grpSpPr>
          <a:xfrm>
            <a:off x="2283868" y="1023292"/>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sz="1800"/>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sz="1800"/>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sz="1800"/>
            </a:p>
          </p:txBody>
        </p:sp>
      </p:grpSp>
      <p:sp>
        <p:nvSpPr>
          <p:cNvPr id="67" name="object 67"/>
          <p:cNvSpPr txBox="1"/>
          <p:nvPr/>
        </p:nvSpPr>
        <p:spPr>
          <a:xfrm>
            <a:off x="5593488" y="1382792"/>
            <a:ext cx="355600" cy="166712"/>
          </a:xfrm>
          <a:prstGeom prst="rect">
            <a:avLst/>
          </a:prstGeom>
        </p:spPr>
        <p:txBody>
          <a:bodyPr vert="horz" wrap="square" lIns="0" tIns="12700" rIns="0" bIns="0" rtlCol="0">
            <a:spAutoFit/>
          </a:bodyPr>
          <a:lstStyle/>
          <a:p>
            <a:pPr marL="12700">
              <a:spcBef>
                <a:spcPts val="100"/>
              </a:spcBef>
            </a:pPr>
            <a:r>
              <a:rPr sz="1000" spc="-10" dirty="0"/>
              <a:t>X</a:t>
            </a:r>
            <a:r>
              <a:rPr sz="1000" dirty="0"/>
              <a:t>.</a:t>
            </a:r>
            <a:r>
              <a:rPr sz="1000" spc="-10" dirty="0"/>
              <a:t>50</a:t>
            </a:r>
            <a:r>
              <a:rPr sz="1000" dirty="0"/>
              <a:t>0</a:t>
            </a:r>
            <a:endParaRPr sz="1000"/>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72" name="object 72"/>
          <p:cNvSpPr txBox="1"/>
          <p:nvPr/>
        </p:nvSpPr>
        <p:spPr>
          <a:xfrm>
            <a:off x="6223411" y="1382792"/>
            <a:ext cx="370205" cy="166712"/>
          </a:xfrm>
          <a:prstGeom prst="rect">
            <a:avLst/>
          </a:prstGeom>
        </p:spPr>
        <p:txBody>
          <a:bodyPr vert="horz" wrap="square" lIns="0" tIns="12700" rIns="0" bIns="0" rtlCol="0">
            <a:spAutoFit/>
          </a:bodyPr>
          <a:lstStyle/>
          <a:p>
            <a:pPr marL="12700">
              <a:spcBef>
                <a:spcPts val="100"/>
              </a:spcBef>
            </a:pPr>
            <a:r>
              <a:rPr sz="1000" spc="-5" dirty="0"/>
              <a:t>FT</a:t>
            </a:r>
            <a:r>
              <a:rPr sz="1000" spc="-10" dirty="0"/>
              <a:t>A</a:t>
            </a:r>
            <a:r>
              <a:rPr sz="1000" dirty="0"/>
              <a:t>M</a:t>
            </a:r>
            <a:endParaRPr sz="1000"/>
          </a:p>
        </p:txBody>
      </p:sp>
      <p:grpSp>
        <p:nvGrpSpPr>
          <p:cNvPr id="73" name="object 73"/>
          <p:cNvGrpSpPr/>
          <p:nvPr/>
        </p:nvGrpSpPr>
        <p:grpSpPr>
          <a:xfrm>
            <a:off x="7213058"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sz="1800"/>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sz="1800"/>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sz="1800"/>
            </a:p>
          </p:txBody>
        </p:sp>
      </p:grpSp>
      <p:sp>
        <p:nvSpPr>
          <p:cNvPr id="77" name="object 77"/>
          <p:cNvSpPr txBox="1"/>
          <p:nvPr/>
        </p:nvSpPr>
        <p:spPr>
          <a:xfrm>
            <a:off x="7269887" y="1382792"/>
            <a:ext cx="355600" cy="166712"/>
          </a:xfrm>
          <a:prstGeom prst="rect">
            <a:avLst/>
          </a:prstGeom>
        </p:spPr>
        <p:txBody>
          <a:bodyPr vert="horz" wrap="square" lIns="0" tIns="12700" rIns="0" bIns="0" rtlCol="0">
            <a:spAutoFit/>
          </a:bodyPr>
          <a:lstStyle/>
          <a:p>
            <a:pPr marL="12700">
              <a:spcBef>
                <a:spcPts val="100"/>
              </a:spcBef>
            </a:pPr>
            <a:r>
              <a:rPr sz="1000" spc="-10" dirty="0"/>
              <a:t>X.</a:t>
            </a:r>
            <a:r>
              <a:rPr sz="1000" dirty="0"/>
              <a:t>4</a:t>
            </a:r>
            <a:r>
              <a:rPr sz="1000" spc="-10" dirty="0"/>
              <a:t>0</a:t>
            </a:r>
            <a:r>
              <a:rPr sz="1000" dirty="0"/>
              <a:t>0</a:t>
            </a:r>
            <a:endParaRPr sz="1000"/>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sz="1800"/>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sz="1800"/>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sz="1800"/>
            </a:p>
          </p:txBody>
        </p:sp>
      </p:grpSp>
      <p:sp>
        <p:nvSpPr>
          <p:cNvPr id="82" name="object 82"/>
          <p:cNvSpPr txBox="1"/>
          <p:nvPr/>
        </p:nvSpPr>
        <p:spPr>
          <a:xfrm>
            <a:off x="5390288" y="2966801"/>
            <a:ext cx="1639570" cy="197490"/>
          </a:xfrm>
          <a:prstGeom prst="rect">
            <a:avLst/>
          </a:prstGeom>
        </p:spPr>
        <p:txBody>
          <a:bodyPr vert="horz" wrap="square" lIns="0" tIns="12700" rIns="0" bIns="0" rtlCol="0">
            <a:spAutoFit/>
          </a:bodyPr>
          <a:lstStyle/>
          <a:p>
            <a:pPr marL="12700">
              <a:spcBef>
                <a:spcPts val="100"/>
              </a:spcBef>
            </a:pPr>
            <a:r>
              <a:rPr sz="1200" spc="-5" dirty="0"/>
              <a:t>From </a:t>
            </a:r>
            <a:r>
              <a:rPr sz="1200" dirty="0"/>
              <a:t>presentation</a:t>
            </a:r>
            <a:r>
              <a:rPr sz="1200" spc="-70" dirty="0"/>
              <a:t> </a:t>
            </a:r>
            <a:r>
              <a:rPr sz="1200" dirty="0"/>
              <a:t>layer</a:t>
            </a:r>
            <a:endParaRPr sz="1200"/>
          </a:p>
        </p:txBody>
      </p:sp>
      <p:sp>
        <p:nvSpPr>
          <p:cNvPr id="83" name="object 83"/>
          <p:cNvSpPr txBox="1"/>
          <p:nvPr/>
        </p:nvSpPr>
        <p:spPr>
          <a:xfrm>
            <a:off x="6231027" y="679849"/>
            <a:ext cx="450850" cy="197490"/>
          </a:xfrm>
          <a:prstGeom prst="rect">
            <a:avLst/>
          </a:prstGeom>
        </p:spPr>
        <p:txBody>
          <a:bodyPr vert="horz" wrap="square" lIns="0" tIns="12700" rIns="0" bIns="0" rtlCol="0">
            <a:spAutoFit/>
          </a:bodyPr>
          <a:lstStyle/>
          <a:p>
            <a:pPr marL="12700">
              <a:spcBef>
                <a:spcPts val="100"/>
              </a:spcBef>
            </a:pPr>
            <a:r>
              <a:rPr sz="1200" dirty="0"/>
              <a:t>US</a:t>
            </a:r>
            <a:r>
              <a:rPr sz="1200" spc="5" dirty="0"/>
              <a:t>E</a:t>
            </a:r>
            <a:r>
              <a:rPr sz="1200" dirty="0"/>
              <a:t>R</a:t>
            </a:r>
            <a:endParaRPr sz="1200"/>
          </a:p>
        </p:txBody>
      </p:sp>
      <p:sp>
        <p:nvSpPr>
          <p:cNvPr id="84" name="object 84"/>
          <p:cNvSpPr txBox="1"/>
          <p:nvPr/>
        </p:nvSpPr>
        <p:spPr>
          <a:xfrm>
            <a:off x="5862730" y="876063"/>
            <a:ext cx="1185545" cy="166712"/>
          </a:xfrm>
          <a:prstGeom prst="rect">
            <a:avLst/>
          </a:prstGeom>
        </p:spPr>
        <p:txBody>
          <a:bodyPr vert="horz" wrap="square" lIns="0" tIns="12700" rIns="0" bIns="0" rtlCol="0">
            <a:spAutoFit/>
          </a:bodyPr>
          <a:lstStyle/>
          <a:p>
            <a:pPr marL="12700">
              <a:spcBef>
                <a:spcPts val="100"/>
              </a:spcBef>
            </a:pPr>
            <a:r>
              <a:rPr sz="1000" spc="-5" dirty="0"/>
              <a:t>(Human or</a:t>
            </a:r>
            <a:r>
              <a:rPr sz="1000" spc="-80" dirty="0"/>
              <a:t> </a:t>
            </a:r>
            <a:r>
              <a:rPr sz="1000" spc="-5" dirty="0"/>
              <a:t>Program)</a:t>
            </a:r>
            <a:endParaRPr sz="1000"/>
          </a:p>
        </p:txBody>
      </p:sp>
      <p:sp>
        <p:nvSpPr>
          <p:cNvPr id="87" name="object 2"/>
          <p:cNvSpPr txBox="1">
            <a:spLocks/>
          </p:cNvSpPr>
          <p:nvPr/>
        </p:nvSpPr>
        <p:spPr>
          <a:xfrm>
            <a:off x="337823" y="233595"/>
            <a:ext cx="4561839" cy="33598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2100" b="1" spc="-10" dirty="0">
                <a:solidFill>
                  <a:srgbClr val="002060"/>
                </a:solidFill>
                <a:effectLst>
                  <a:outerShdw blurRad="38100" dist="38100" dir="2700000" algn="tl">
                    <a:srgbClr val="000000">
                      <a:alpha val="43137"/>
                    </a:srgbClr>
                  </a:outerShdw>
                </a:effectLst>
                <a:latin typeface="Bahnschrift" panose="020B0502040204020203" pitchFamily="34" charset="0"/>
              </a:rPr>
              <a:t>APPLICATION </a:t>
            </a:r>
            <a:r>
              <a:rPr lang="en-IN" sz="2100" b="1" spc="-120" dirty="0">
                <a:solidFill>
                  <a:srgbClr val="002060"/>
                </a:solidFill>
                <a:effectLst>
                  <a:outerShdw blurRad="38100" dist="38100" dir="2700000" algn="tl">
                    <a:srgbClr val="000000">
                      <a:alpha val="43137"/>
                    </a:srgbClr>
                  </a:outerShdw>
                </a:effectLst>
                <a:latin typeface="Bahnschrift" panose="020B0502040204020203" pitchFamily="34" charset="0"/>
              </a:rPr>
              <a:t>Layer</a:t>
            </a:r>
            <a:endParaRPr lang="en-IN" sz="2100" b="1"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8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Rectangle 9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6581999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81401" y="3314560"/>
            <a:ext cx="3821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TCP/IP Model</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13</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579721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00150"/>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200150"/>
            <a:ext cx="3793528" cy="3061919"/>
          </a:xfrm>
          <a:prstGeom prst="rect">
            <a:avLst/>
          </a:prstGeom>
        </p:spPr>
      </p:pic>
      <p:sp>
        <p:nvSpPr>
          <p:cNvPr id="4" name="Rectangle 3"/>
          <p:cNvSpPr/>
          <p:nvPr/>
        </p:nvSpPr>
        <p:spPr>
          <a:xfrm>
            <a:off x="3886200" y="438150"/>
            <a:ext cx="805029" cy="369332"/>
          </a:xfrm>
          <a:prstGeom prst="rect">
            <a:avLst/>
          </a:prstGeom>
        </p:spPr>
        <p:txBody>
          <a:bodyPr wrap="none">
            <a:spAutoFit/>
          </a:bodyPr>
          <a:lstStyle/>
          <a:p>
            <a:r>
              <a:rPr lang="en-IN" sz="1800" b="1" dirty="0">
                <a:solidFill>
                  <a:srgbClr val="002060"/>
                </a:solidFill>
                <a:effectLst>
                  <a:outerShdw blurRad="38100" dist="38100" dir="2700000" algn="tl">
                    <a:srgbClr val="000000">
                      <a:alpha val="43137"/>
                    </a:srgbClr>
                  </a:outerShdw>
                </a:effectLst>
                <a:latin typeface="Bahnschrift" panose="020B0502040204020203" pitchFamily="34" charset="0"/>
              </a:rPr>
              <a:t>Model</a:t>
            </a:r>
            <a:endParaRPr lang="en-IN" sz="3600" b="1" dirty="0">
              <a:solidFill>
                <a:srgbClr val="002060"/>
              </a:solidFill>
              <a:effectLst>
                <a:outerShdw blurRad="38100" dist="38100" dir="2700000" algn="tl">
                  <a:srgbClr val="000000">
                    <a:alpha val="43137"/>
                  </a:srgbClr>
                </a:outerShdw>
              </a:effectLst>
              <a:latin typeface="Bahnschrift" panose="020B0502040204020203" pitchFamily="34" charset="0"/>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1854846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7913" y="361950"/>
            <a:ext cx="4246959" cy="285750"/>
          </a:xfrm>
        </p:spPr>
        <p:txBody>
          <a:bodyPr>
            <a:normAutofit/>
          </a:bodyPr>
          <a:lstStyle/>
          <a:p>
            <a:r>
              <a:rPr lang="en-US" sz="1800" dirty="0">
                <a:solidFill>
                  <a:srgbClr val="002060"/>
                </a:solidFill>
                <a:effectLst>
                  <a:outerShdw blurRad="38100" dist="38100" dir="2700000" algn="tl">
                    <a:srgbClr val="000000">
                      <a:alpha val="43137"/>
                    </a:srgbClr>
                  </a:outerShdw>
                </a:effectLst>
                <a:latin typeface="urw-din"/>
                <a:cs typeface="Arial" panose="020B0604020202020204" pitchFamily="34" charset="0"/>
              </a:rPr>
              <a:t>Network Access Layer</a:t>
            </a:r>
          </a:p>
        </p:txBody>
      </p:sp>
      <p:sp>
        <p:nvSpPr>
          <p:cNvPr id="3" name="Rectangle 2"/>
          <p:cNvSpPr/>
          <p:nvPr/>
        </p:nvSpPr>
        <p:spPr>
          <a:xfrm>
            <a:off x="228600" y="895350"/>
            <a:ext cx="8663730" cy="2308324"/>
          </a:xfrm>
          <a:prstGeom prst="rect">
            <a:avLst/>
          </a:prstGeom>
        </p:spPr>
        <p:txBody>
          <a:bodyPr wrap="square">
            <a:spAutoFit/>
          </a:bodyPr>
          <a:lstStyle/>
          <a:p>
            <a:pPr algn="just">
              <a:buFont typeface="Arial" panose="020B0604020202020204" pitchFamily="34" charset="0"/>
              <a:buChar char="•"/>
            </a:pPr>
            <a:r>
              <a:rPr lang="en-US" sz="1200" dirty="0">
                <a:latin typeface="inter-regular"/>
              </a:rPr>
              <a:t>A network layer is the lowest layer of the TCP/IP model.</a:t>
            </a:r>
          </a:p>
          <a:p>
            <a:pPr algn="just">
              <a:buFont typeface="Arial" panose="020B0604020202020204" pitchFamily="34" charset="0"/>
              <a:buChar char="•"/>
            </a:pPr>
            <a:endParaRPr lang="en-US" sz="1200" dirty="0">
              <a:latin typeface="inter-regular"/>
            </a:endParaRPr>
          </a:p>
          <a:p>
            <a:pPr algn="just">
              <a:buFont typeface="Arial" panose="020B0604020202020204" pitchFamily="34" charset="0"/>
              <a:buChar char="•"/>
            </a:pPr>
            <a:r>
              <a:rPr lang="en-US" sz="1200" dirty="0">
                <a:latin typeface="inter-regular"/>
              </a:rPr>
              <a:t>A network layer is the combination of the Physical layer and Data Link layer defined in the OSI reference model.</a:t>
            </a:r>
          </a:p>
          <a:p>
            <a:pPr algn="just">
              <a:buFont typeface="Arial" panose="020B0604020202020204" pitchFamily="34" charset="0"/>
              <a:buChar char="•"/>
            </a:pPr>
            <a:endParaRPr lang="en-US" sz="1200" dirty="0">
              <a:latin typeface="inter-regular"/>
            </a:endParaRPr>
          </a:p>
          <a:p>
            <a:pPr algn="just">
              <a:buFont typeface="Arial" panose="020B0604020202020204" pitchFamily="34" charset="0"/>
              <a:buChar char="•"/>
            </a:pPr>
            <a:r>
              <a:rPr lang="en-US" sz="1200" dirty="0">
                <a:latin typeface="inter-regular"/>
              </a:rPr>
              <a:t>It defines how the data should be sent physically through the network.</a:t>
            </a:r>
          </a:p>
          <a:p>
            <a:pPr algn="just">
              <a:buFont typeface="Arial" panose="020B0604020202020204" pitchFamily="34" charset="0"/>
              <a:buChar char="•"/>
            </a:pPr>
            <a:endParaRPr lang="en-US" sz="1200" dirty="0">
              <a:latin typeface="inter-regular"/>
            </a:endParaRPr>
          </a:p>
          <a:p>
            <a:pPr algn="just">
              <a:buFont typeface="Arial" panose="020B0604020202020204" pitchFamily="34" charset="0"/>
              <a:buChar char="•"/>
            </a:pPr>
            <a:r>
              <a:rPr lang="en-US" sz="1200" dirty="0">
                <a:latin typeface="inter-regular"/>
              </a:rPr>
              <a:t>This layer is mainly responsible for the transmission of the data between two devices on the same network.</a:t>
            </a:r>
          </a:p>
          <a:p>
            <a:pPr algn="just">
              <a:buFont typeface="Arial" panose="020B0604020202020204" pitchFamily="34" charset="0"/>
              <a:buChar char="•"/>
            </a:pPr>
            <a:endParaRPr lang="en-US" sz="1200" dirty="0">
              <a:latin typeface="inter-regular"/>
            </a:endParaRPr>
          </a:p>
          <a:p>
            <a:pPr algn="just">
              <a:buFont typeface="Arial" panose="020B0604020202020204" pitchFamily="34" charset="0"/>
              <a:buChar char="•"/>
            </a:pPr>
            <a:r>
              <a:rPr lang="en-US" sz="1200" dirty="0">
                <a:latin typeface="inter-regular"/>
              </a:rPr>
              <a:t>The functions carried out by this layer are encapsulating the IP datagram into frames transmitted by the network and mapping of IP addresses into physical addresses.</a:t>
            </a:r>
          </a:p>
          <a:p>
            <a:pPr algn="just">
              <a:buFont typeface="Arial" panose="020B0604020202020204" pitchFamily="34" charset="0"/>
              <a:buChar char="•"/>
            </a:pPr>
            <a:endParaRPr lang="en-US" sz="1200" dirty="0">
              <a:latin typeface="inter-regular"/>
            </a:endParaRPr>
          </a:p>
          <a:p>
            <a:pPr algn="just">
              <a:buFont typeface="Arial" panose="020B0604020202020204" pitchFamily="34" charset="0"/>
              <a:buChar char="•"/>
            </a:pPr>
            <a:r>
              <a:rPr lang="en-US" sz="1200" dirty="0">
                <a:latin typeface="inter-regular"/>
              </a:rPr>
              <a:t>The protocols used by this layer are ethernet &amp; token ring</a:t>
            </a:r>
          </a:p>
        </p:txBody>
      </p:sp>
      <p:sp>
        <p:nvSpPr>
          <p:cNvPr id="4" name="Rectangle 8"/>
          <p:cNvSpPr/>
          <p:nvPr/>
        </p:nvSpPr>
        <p:spPr>
          <a:xfrm>
            <a:off x="0" y="4712051"/>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2691826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9536" y="184234"/>
            <a:ext cx="2956421" cy="443087"/>
          </a:xfrm>
        </p:spPr>
        <p:txBody>
          <a:bodyPr>
            <a:normAutofit/>
          </a:bodyPr>
          <a:lstStyle/>
          <a:p>
            <a:r>
              <a:rPr lang="en-US"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Internet or Network Layer</a:t>
            </a:r>
          </a:p>
        </p:txBody>
      </p:sp>
      <p:sp>
        <p:nvSpPr>
          <p:cNvPr id="3" name="Rectangle 2"/>
          <p:cNvSpPr/>
          <p:nvPr/>
        </p:nvSpPr>
        <p:spPr>
          <a:xfrm>
            <a:off x="228600" y="819150"/>
            <a:ext cx="8663730" cy="1200329"/>
          </a:xfrm>
          <a:prstGeom prst="rect">
            <a:avLst/>
          </a:prstGeom>
        </p:spPr>
        <p:txBody>
          <a:bodyPr wrap="square">
            <a:spAutoFit/>
          </a:bodyPr>
          <a:lstStyle/>
          <a:p>
            <a:pPr marL="214313" indent="-214313">
              <a:buFont typeface="Arial" panose="020B0604020202020204" pitchFamily="34" charset="0"/>
              <a:buChar char="•"/>
            </a:pPr>
            <a:r>
              <a:rPr lang="en-US" sz="1200" dirty="0"/>
              <a:t>An internet layer is the second layer of the TCP/IP model.</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An internet layer is also known as the network layer.</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The main responsibility of the internet layer is to send the packets from any network, and they arrive at the destination irrespective of the route they take.</a:t>
            </a:r>
          </a:p>
        </p:txBody>
      </p:sp>
      <p:sp>
        <p:nvSpPr>
          <p:cNvPr id="4" name="Rectangle 3"/>
          <p:cNvSpPr/>
          <p:nvPr/>
        </p:nvSpPr>
        <p:spPr>
          <a:xfrm>
            <a:off x="369536" y="2114550"/>
            <a:ext cx="3038011" cy="1200329"/>
          </a:xfrm>
          <a:prstGeom prst="rect">
            <a:avLst/>
          </a:prstGeom>
        </p:spPr>
        <p:txBody>
          <a:bodyPr wrap="none">
            <a:spAutoFit/>
          </a:bodyPr>
          <a:lstStyle/>
          <a:p>
            <a:pPr marL="257175" indent="-257175">
              <a:buFont typeface="+mj-lt"/>
              <a:buAutoNum type="arabicPeriod"/>
            </a:pPr>
            <a:r>
              <a:rPr lang="en-US" sz="1200" b="1" dirty="0">
                <a:latin typeface="inter-bold"/>
              </a:rPr>
              <a:t>IP Addressing</a:t>
            </a:r>
          </a:p>
          <a:p>
            <a:pPr marL="257175" indent="-257175">
              <a:buFont typeface="+mj-lt"/>
              <a:buAutoNum type="arabicPeriod"/>
            </a:pPr>
            <a:r>
              <a:rPr lang="en-US" sz="1200" b="1" dirty="0"/>
              <a:t>Host-to-host communication</a:t>
            </a:r>
          </a:p>
          <a:p>
            <a:pPr marL="257175" indent="-257175">
              <a:buFont typeface="+mj-lt"/>
              <a:buAutoNum type="arabicPeriod"/>
            </a:pPr>
            <a:r>
              <a:rPr lang="en-US" sz="1200" b="1" dirty="0"/>
              <a:t>Data Encapsulation and Formatting</a:t>
            </a:r>
          </a:p>
          <a:p>
            <a:pPr marL="257175" indent="-257175">
              <a:buFont typeface="+mj-lt"/>
              <a:buAutoNum type="arabicPeriod"/>
            </a:pPr>
            <a:r>
              <a:rPr lang="en-US" sz="1200" b="1" dirty="0"/>
              <a:t>Fragmentation and Reassembly</a:t>
            </a:r>
          </a:p>
          <a:p>
            <a:pPr marL="257175" indent="-257175">
              <a:buFont typeface="+mj-lt"/>
              <a:buAutoNum type="arabicPeriod"/>
            </a:pPr>
            <a:r>
              <a:rPr lang="en-US" sz="1200" b="1" dirty="0"/>
              <a:t>Routing</a:t>
            </a:r>
          </a:p>
          <a:p>
            <a:pPr marL="257175" indent="-257175">
              <a:buFont typeface="+mj-lt"/>
              <a:buAutoNum type="arabicPeriod"/>
            </a:pPr>
            <a:r>
              <a:rPr lang="en-US" sz="1200" b="1" dirty="0"/>
              <a:t>ARP Protocol</a:t>
            </a:r>
            <a:endParaRPr lang="en-US" sz="1200" dirty="0"/>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338688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2338" y="336825"/>
            <a:ext cx="4055379" cy="348711"/>
          </a:xfrm>
        </p:spPr>
        <p:txBody>
          <a:bodyPr>
            <a:normAutofit/>
          </a:bodyPr>
          <a:lstStyle/>
          <a:p>
            <a:r>
              <a:rPr lang="en-US"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Transport Layer</a:t>
            </a:r>
          </a:p>
        </p:txBody>
      </p:sp>
      <p:sp>
        <p:nvSpPr>
          <p:cNvPr id="3" name="Rectangle 2"/>
          <p:cNvSpPr/>
          <p:nvPr/>
        </p:nvSpPr>
        <p:spPr>
          <a:xfrm>
            <a:off x="239087" y="1007502"/>
            <a:ext cx="8663730" cy="1154162"/>
          </a:xfrm>
          <a:prstGeom prst="rect">
            <a:avLst/>
          </a:prstGeom>
        </p:spPr>
        <p:txBody>
          <a:bodyPr wrap="square">
            <a:spAutoFit/>
          </a:bodyPr>
          <a:lstStyle/>
          <a:p>
            <a:pPr marL="214313" indent="-214313">
              <a:buFont typeface="Arial" panose="020B0604020202020204" pitchFamily="34" charset="0"/>
              <a:buChar char="•"/>
            </a:pPr>
            <a:r>
              <a:rPr lang="en-US" sz="1200" dirty="0"/>
              <a:t>The transport layer is responsible for the reliability, flow control, and correction of data which is being sent over the network.</a:t>
            </a:r>
          </a:p>
          <a:p>
            <a:endParaRPr lang="en-US" sz="1200" dirty="0"/>
          </a:p>
          <a:p>
            <a:pPr marL="214313" indent="-214313">
              <a:buFont typeface="Arial" panose="020B0604020202020204" pitchFamily="34" charset="0"/>
              <a:buChar char="•"/>
            </a:pPr>
            <a:r>
              <a:rPr lang="en-US" sz="1200" dirty="0"/>
              <a:t>The two protocols used in the transport layer are </a:t>
            </a:r>
            <a:r>
              <a:rPr lang="en-US" sz="1200" b="1" dirty="0"/>
              <a:t>User Datagram protocol and Transmission control protocol</a:t>
            </a:r>
            <a:r>
              <a:rPr lang="en-US" sz="1200" dirty="0"/>
              <a:t>.</a:t>
            </a:r>
          </a:p>
          <a:p>
            <a:br>
              <a:rPr lang="en-US" sz="1050" dirty="0"/>
            </a:br>
            <a:endParaRPr lang="en-US" sz="1050" dirty="0">
              <a:latin typeface="inter-regular"/>
            </a:endParaRPr>
          </a:p>
        </p:txBody>
      </p:sp>
      <p:sp>
        <p:nvSpPr>
          <p:cNvPr id="4" name="Rectangle 3"/>
          <p:cNvSpPr/>
          <p:nvPr/>
        </p:nvSpPr>
        <p:spPr>
          <a:xfrm>
            <a:off x="352338" y="2023164"/>
            <a:ext cx="1013419" cy="276999"/>
          </a:xfrm>
          <a:prstGeom prst="rect">
            <a:avLst/>
          </a:prstGeom>
        </p:spPr>
        <p:txBody>
          <a:bodyPr wrap="none">
            <a:spAutoFit/>
          </a:bodyPr>
          <a:lstStyle/>
          <a:p>
            <a:r>
              <a:rPr lang="en-US" sz="1200" b="1" dirty="0"/>
              <a:t>TCP &amp; UDP</a:t>
            </a:r>
            <a:endParaRPr lang="en-US" sz="1200" dirty="0"/>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0579629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5847" y="285750"/>
            <a:ext cx="3700245" cy="366887"/>
          </a:xfrm>
        </p:spPr>
        <p:txBody>
          <a:bodyPr>
            <a:normAutofit/>
          </a:bodyPr>
          <a:lstStyle/>
          <a:p>
            <a:r>
              <a:rPr lang="en-US"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Layer</a:t>
            </a:r>
          </a:p>
        </p:txBody>
      </p:sp>
      <p:sp>
        <p:nvSpPr>
          <p:cNvPr id="3" name="Rectangle 2"/>
          <p:cNvSpPr/>
          <p:nvPr/>
        </p:nvSpPr>
        <p:spPr>
          <a:xfrm>
            <a:off x="228600" y="830602"/>
            <a:ext cx="8663730" cy="1892826"/>
          </a:xfrm>
          <a:prstGeom prst="rect">
            <a:avLst/>
          </a:prstGeom>
        </p:spPr>
        <p:txBody>
          <a:bodyPr wrap="square">
            <a:spAutoFit/>
          </a:bodyPr>
          <a:lstStyle/>
          <a:p>
            <a:pPr marL="214313" indent="-214313">
              <a:buFont typeface="Arial" panose="020B0604020202020204" pitchFamily="34" charset="0"/>
              <a:buChar char="•"/>
            </a:pPr>
            <a:r>
              <a:rPr lang="en-US" sz="1200" dirty="0"/>
              <a:t>An application layer is the topmost layer in the TCP/IP model.</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It is responsible for handling high-level protocols, issues of representation.</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This layer allows the user to interact with the application.</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When one application layer protocol wants to communicate with another application layer, it forwards its data to the transport layer.</a:t>
            </a:r>
          </a:p>
          <a:p>
            <a:br>
              <a:rPr lang="en-US" sz="1050" dirty="0"/>
            </a:br>
            <a:endParaRPr lang="en-US" sz="1050" dirty="0">
              <a:latin typeface="inter-regular"/>
            </a:endParaRPr>
          </a:p>
        </p:txBody>
      </p:sp>
      <p:sp>
        <p:nvSpPr>
          <p:cNvPr id="5" name="Rectangle 4"/>
          <p:cNvSpPr/>
          <p:nvPr/>
        </p:nvSpPr>
        <p:spPr>
          <a:xfrm>
            <a:off x="339404" y="2571750"/>
            <a:ext cx="1043876" cy="1384995"/>
          </a:xfrm>
          <a:prstGeom prst="rect">
            <a:avLst/>
          </a:prstGeom>
        </p:spPr>
        <p:txBody>
          <a:bodyPr wrap="none">
            <a:spAutoFit/>
          </a:bodyPr>
          <a:lstStyle/>
          <a:p>
            <a:pPr marL="257175" indent="-257175">
              <a:buFont typeface="+mj-lt"/>
              <a:buAutoNum type="arabicPeriod"/>
            </a:pPr>
            <a:r>
              <a:rPr lang="en-US" sz="1200" b="1" dirty="0">
                <a:latin typeface="inter-bold"/>
              </a:rPr>
              <a:t>HTTP</a:t>
            </a:r>
          </a:p>
          <a:p>
            <a:pPr marL="257175" indent="-257175">
              <a:buFont typeface="+mj-lt"/>
              <a:buAutoNum type="arabicPeriod"/>
            </a:pPr>
            <a:r>
              <a:rPr lang="en-US" sz="1200" b="1" dirty="0"/>
              <a:t>SNMP</a:t>
            </a:r>
          </a:p>
          <a:p>
            <a:pPr marL="257175" indent="-257175">
              <a:buFont typeface="+mj-lt"/>
              <a:buAutoNum type="arabicPeriod"/>
            </a:pPr>
            <a:r>
              <a:rPr lang="en-US" sz="1200" b="1" dirty="0"/>
              <a:t>SMTP</a:t>
            </a:r>
          </a:p>
          <a:p>
            <a:pPr marL="257175" indent="-257175">
              <a:buFont typeface="+mj-lt"/>
              <a:buAutoNum type="arabicPeriod"/>
            </a:pPr>
            <a:r>
              <a:rPr lang="en-US" sz="1200" b="1" dirty="0"/>
              <a:t>HTTPS</a:t>
            </a:r>
          </a:p>
          <a:p>
            <a:pPr marL="257175" indent="-257175">
              <a:buFont typeface="+mj-lt"/>
              <a:buAutoNum type="arabicPeriod"/>
            </a:pPr>
            <a:r>
              <a:rPr lang="en-US" sz="1200" b="1" dirty="0"/>
              <a:t>DNS</a:t>
            </a:r>
          </a:p>
          <a:p>
            <a:pPr marL="257175" indent="-257175">
              <a:buFont typeface="+mj-lt"/>
              <a:buAutoNum type="arabicPeriod"/>
            </a:pPr>
            <a:r>
              <a:rPr lang="en-US" sz="1200" b="1" dirty="0"/>
              <a:t>TELNET</a:t>
            </a:r>
          </a:p>
          <a:p>
            <a:pPr marL="257175" indent="-257175">
              <a:buFont typeface="+mj-lt"/>
              <a:buAutoNum type="arabicPeriod"/>
            </a:pPr>
            <a:r>
              <a:rPr lang="en-US" sz="1200" b="1" dirty="0"/>
              <a:t>FTP</a:t>
            </a:r>
            <a:endParaRPr lang="en-US" sz="1200" dirty="0"/>
          </a:p>
        </p:txBody>
      </p:sp>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7894078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886199" y="3314560"/>
            <a:ext cx="1219201"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TCP UDP</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14</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0721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38150"/>
            <a:ext cx="5925771" cy="4052683"/>
          </a:xfrm>
          <a:prstGeom prst="rect">
            <a:avLst/>
          </a:prstGeom>
        </p:spPr>
      </p:pic>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965463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590550"/>
            <a:ext cx="5979030" cy="3982127"/>
          </a:xfrm>
          <a:prstGeom prst="rect">
            <a:avLst/>
          </a:prstGeom>
        </p:spPr>
      </p:pic>
      <p:sp>
        <p:nvSpPr>
          <p:cNvPr id="3" name="Rectangle 2"/>
          <p:cNvSpPr/>
          <p:nvPr/>
        </p:nvSpPr>
        <p:spPr>
          <a:xfrm>
            <a:off x="3810000" y="133350"/>
            <a:ext cx="1518364" cy="369332"/>
          </a:xfrm>
          <a:prstGeom prst="rect">
            <a:avLst/>
          </a:prstGeom>
        </p:spPr>
        <p:txBody>
          <a:bodyPr wrap="none">
            <a:spAutoFit/>
          </a:bodyPr>
          <a:lstStyle/>
          <a:p>
            <a:r>
              <a:rPr lang="en-US" altLang="en-US" sz="1800" b="1" dirty="0">
                <a:effectLst>
                  <a:outerShdw blurRad="38100" dist="38100" dir="2700000" algn="tl">
                    <a:srgbClr val="000000">
                      <a:alpha val="43137"/>
                    </a:srgbClr>
                  </a:outerShdw>
                </a:effectLst>
              </a:rPr>
              <a:t>TCP vs UDP</a:t>
            </a:r>
            <a:endParaRPr lang="en-US" sz="1800"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1213474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354" y="1680830"/>
            <a:ext cx="3672800" cy="369332"/>
          </a:xfrm>
          <a:prstGeom prst="rect">
            <a:avLst/>
          </a:prstGeom>
        </p:spPr>
        <p:txBody>
          <a:bodyPr wrap="none">
            <a:spAutoFit/>
          </a:bodyPr>
          <a:lstStyle/>
          <a:p>
            <a:r>
              <a:rPr lang="en-IN" sz="1800" b="1" dirty="0">
                <a:solidFill>
                  <a:schemeClr val="accent2"/>
                </a:solidFill>
                <a:latin typeface="urw-din"/>
              </a:rPr>
              <a:t>1. Personal Area Network (PAN)</a:t>
            </a:r>
            <a:endParaRPr lang="en-IN" sz="1800" dirty="0">
              <a:solidFill>
                <a:schemeClr val="accent2"/>
              </a:solidFill>
            </a:endParaRP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0" b="93451" l="3791" r="94775">
                        <a14:foregroundMark x1="34324" y1="26195" x2="38422" y2="30619"/>
                        <a14:foregroundMark x1="32889" y1="25487" x2="36988" y2="29381"/>
                        <a14:foregroundMark x1="63934" y1="30088" x2="67316" y2="23894"/>
                        <a14:foregroundMark x1="76230" y1="20885" x2="82070" y2="8319"/>
                        <a14:foregroundMark x1="23156" y1="20885" x2="21004" y2="13274"/>
                        <a14:foregroundMark x1="20082" y1="76991" x2="22951" y2="67788"/>
                        <a14:foregroundMark x1="82480" y1="76283" x2="82480" y2="70088"/>
                        <a14:foregroundMark x1="65471" y1="58761" x2="71824" y2="64248"/>
                        <a14:foregroundMark x1="64857" y1="58761" x2="63934" y2="57168"/>
                        <a14:foregroundMark x1="68033" y1="58230" x2="66393" y2="55221"/>
                        <a14:foregroundMark x1="34529" y1="65664" x2="38422" y2="58761"/>
                        <a14:foregroundMark x1="39447" y1="56460" x2="37910" y2="57876"/>
                        <a14:backgroundMark x1="56967" y1="66195" x2="56045" y2="80177"/>
                      </a14:backgroundRemoval>
                    </a14:imgEffect>
                  </a14:imgLayer>
                </a14:imgProps>
              </a:ext>
              <a:ext uri="{28A0092B-C50C-407E-A947-70E740481C1C}">
                <a14:useLocalDpi xmlns:a14="http://schemas.microsoft.com/office/drawing/2010/main" val="0"/>
              </a:ext>
            </a:extLst>
          </a:blip>
          <a:srcRect l="11661" t="2877" r="10043" b="13669"/>
          <a:stretch/>
        </p:blipFill>
        <p:spPr>
          <a:xfrm>
            <a:off x="5215270" y="1504950"/>
            <a:ext cx="3494691" cy="2156298"/>
          </a:xfrm>
          <a:prstGeom prst="rect">
            <a:avLst/>
          </a:prstGeom>
        </p:spPr>
      </p:pic>
      <p:sp>
        <p:nvSpPr>
          <p:cNvPr id="4" name="Rectangle 3"/>
          <p:cNvSpPr/>
          <p:nvPr/>
        </p:nvSpPr>
        <p:spPr>
          <a:xfrm>
            <a:off x="414670" y="2099811"/>
            <a:ext cx="4800600" cy="954107"/>
          </a:xfrm>
          <a:prstGeom prst="rect">
            <a:avLst/>
          </a:prstGeom>
        </p:spPr>
        <p:txBody>
          <a:bodyPr wrap="square">
            <a:spAutoFit/>
          </a:bodyPr>
          <a:lstStyle/>
          <a:p>
            <a:r>
              <a:rPr lang="en-IN" dirty="0">
                <a:solidFill>
                  <a:schemeClr val="tx1">
                    <a:lumMod val="75000"/>
                    <a:lumOff val="25000"/>
                  </a:schemeClr>
                </a:solidFill>
                <a:latin typeface="urw-din"/>
              </a:rPr>
              <a:t>PAN is the most basic type of computer network. This network is restrained to a single person, PAN offers a network range of 10 meters from a person to the device providing communication.</a:t>
            </a:r>
            <a:endParaRPr lang="en-IN" dirty="0">
              <a:solidFill>
                <a:schemeClr val="tx1">
                  <a:lumMod val="75000"/>
                  <a:lumOff val="25000"/>
                </a:schemeClr>
              </a:solidFill>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8662770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02444" y="1996624"/>
            <a:ext cx="8079581" cy="975176"/>
          </a:xfrm>
          <a:prstGeom prst="rect">
            <a:avLst/>
          </a:prstGeom>
          <a:noFill/>
          <a:ln/>
        </p:spPr>
        <p:txBody>
          <a:bodyPr>
            <a:no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50" b="1" dirty="0">
                <a:solidFill>
                  <a:srgbClr val="002060"/>
                </a:solidFill>
                <a:effectLst>
                  <a:outerShdw blurRad="38100" dist="38100" dir="2700000" algn="tl">
                    <a:srgbClr val="000000">
                      <a:alpha val="43137"/>
                    </a:srgbClr>
                  </a:outerShdw>
                </a:effectLst>
              </a:rPr>
              <a:t>TCP UDP Port Numbers of</a:t>
            </a:r>
          </a:p>
          <a:p>
            <a:pPr algn="ctr"/>
            <a:r>
              <a:rPr lang="en-US" altLang="en-US" sz="4050" b="1" dirty="0">
                <a:solidFill>
                  <a:srgbClr val="002060"/>
                </a:solidFill>
                <a:effectLst>
                  <a:outerShdw blurRad="38100" dist="38100" dir="2700000" algn="tl">
                    <a:srgbClr val="000000">
                      <a:alpha val="43137"/>
                    </a:srgbClr>
                  </a:outerShdw>
                </a:effectLst>
              </a:rPr>
              <a:t>Internet Protocols Suite</a:t>
            </a:r>
          </a:p>
        </p:txBody>
      </p:sp>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7739654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81401" y="3314560"/>
            <a:ext cx="17526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ARP &amp; RARP</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15</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366797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29000" y="438150"/>
            <a:ext cx="4170759" cy="269973"/>
          </a:xfrm>
          <a:prstGeom prst="rect">
            <a:avLst/>
          </a:prstGeom>
        </p:spPr>
        <p:txBody>
          <a:bodyPr spcFirstLastPara="1" vert="horz" wrap="square" lIns="0" tIns="7774" rIns="0" bIns="0" rtlCol="0" anchor="ctr" anchorCtr="0">
            <a:spAutoFit/>
          </a:bodyPr>
          <a:lstStyle/>
          <a:p>
            <a:pPr marL="8637">
              <a:spcBef>
                <a:spcPts val="62"/>
              </a:spcBef>
            </a:pPr>
            <a:r>
              <a:rPr sz="1800" spc="-7" dirty="0">
                <a:solidFill>
                  <a:srgbClr val="002060"/>
                </a:solidFill>
                <a:latin typeface="urw-din"/>
              </a:rPr>
              <a:t>Why </a:t>
            </a:r>
            <a:r>
              <a:rPr sz="1800" spc="-119" dirty="0">
                <a:solidFill>
                  <a:srgbClr val="002060"/>
                </a:solidFill>
                <a:latin typeface="urw-din"/>
              </a:rPr>
              <a:t>We </a:t>
            </a:r>
            <a:r>
              <a:rPr sz="1800" spc="-7" dirty="0">
                <a:solidFill>
                  <a:srgbClr val="002060"/>
                </a:solidFill>
                <a:latin typeface="urw-din"/>
              </a:rPr>
              <a:t>Use</a:t>
            </a:r>
            <a:r>
              <a:rPr sz="1800" spc="-122" dirty="0">
                <a:solidFill>
                  <a:srgbClr val="002060"/>
                </a:solidFill>
                <a:latin typeface="urw-din"/>
              </a:rPr>
              <a:t> </a:t>
            </a:r>
            <a:r>
              <a:rPr sz="1800" spc="-7" dirty="0">
                <a:solidFill>
                  <a:srgbClr val="002060"/>
                </a:solidFill>
                <a:latin typeface="urw-din"/>
              </a:rPr>
              <a:t>ARP?</a:t>
            </a:r>
          </a:p>
        </p:txBody>
      </p:sp>
      <p:sp>
        <p:nvSpPr>
          <p:cNvPr id="3" name="object 3"/>
          <p:cNvSpPr/>
          <p:nvPr/>
        </p:nvSpPr>
        <p:spPr>
          <a:xfrm>
            <a:off x="1559455" y="1409605"/>
            <a:ext cx="103647" cy="77735"/>
          </a:xfrm>
          <a:prstGeom prst="rect">
            <a:avLst/>
          </a:prstGeom>
          <a:blipFill>
            <a:blip r:embed="rId2" cstate="print"/>
            <a:stretch>
              <a:fillRect/>
            </a:stretch>
          </a:blipFill>
        </p:spPr>
        <p:txBody>
          <a:bodyPr wrap="square" lIns="0" tIns="0" rIns="0" bIns="0" rtlCol="0"/>
          <a:lstStyle/>
          <a:p>
            <a:endParaRPr sz="1224"/>
          </a:p>
        </p:txBody>
      </p:sp>
      <p:sp>
        <p:nvSpPr>
          <p:cNvPr id="4" name="object 4"/>
          <p:cNvSpPr/>
          <p:nvPr/>
        </p:nvSpPr>
        <p:spPr>
          <a:xfrm>
            <a:off x="1559455" y="2073121"/>
            <a:ext cx="103647" cy="77735"/>
          </a:xfrm>
          <a:prstGeom prst="rect">
            <a:avLst/>
          </a:prstGeom>
          <a:blipFill>
            <a:blip r:embed="rId2" cstate="print"/>
            <a:stretch>
              <a:fillRect/>
            </a:stretch>
          </a:blipFill>
        </p:spPr>
        <p:txBody>
          <a:bodyPr wrap="square" lIns="0" tIns="0" rIns="0" bIns="0" rtlCol="0"/>
          <a:lstStyle/>
          <a:p>
            <a:endParaRPr sz="1224"/>
          </a:p>
        </p:txBody>
      </p:sp>
      <p:sp>
        <p:nvSpPr>
          <p:cNvPr id="5" name="object 5"/>
          <p:cNvSpPr txBox="1"/>
          <p:nvPr/>
        </p:nvSpPr>
        <p:spPr>
          <a:xfrm>
            <a:off x="533400" y="853343"/>
            <a:ext cx="8204433" cy="378489"/>
          </a:xfrm>
          <a:prstGeom prst="rect">
            <a:avLst/>
          </a:prstGeom>
        </p:spPr>
        <p:txBody>
          <a:bodyPr vert="horz" wrap="square" lIns="0" tIns="9069" rIns="0" bIns="0" rtlCol="0">
            <a:spAutoFit/>
          </a:bodyPr>
          <a:lstStyle/>
          <a:p>
            <a:pPr marL="8637" marR="3455">
              <a:spcBef>
                <a:spcPts val="71"/>
              </a:spcBef>
              <a:tabLst>
                <a:tab pos="1142279" algn="l"/>
              </a:tabLst>
            </a:pPr>
            <a:r>
              <a:rPr sz="1200" dirty="0"/>
              <a:t>Used to convert an IP </a:t>
            </a:r>
            <a:r>
              <a:rPr sz="1200" spc="-4" dirty="0"/>
              <a:t>address into </a:t>
            </a:r>
            <a:r>
              <a:rPr sz="1200" dirty="0"/>
              <a:t>a</a:t>
            </a:r>
            <a:r>
              <a:rPr sz="1200" spc="-160" dirty="0"/>
              <a:t> </a:t>
            </a:r>
            <a:r>
              <a:rPr sz="1200" dirty="0"/>
              <a:t>physical  </a:t>
            </a:r>
            <a:r>
              <a:rPr sz="1200" spc="-4" dirty="0"/>
              <a:t>address</a:t>
            </a:r>
            <a:r>
              <a:rPr lang="en-US" sz="1200" spc="-4" dirty="0"/>
              <a:t> </a:t>
            </a:r>
            <a:r>
              <a:rPr sz="1200" dirty="0"/>
              <a:t>such as an </a:t>
            </a:r>
            <a:r>
              <a:rPr sz="1200" spc="-4" dirty="0"/>
              <a:t>Ethernet</a:t>
            </a:r>
            <a:r>
              <a:rPr sz="1200" spc="-68" dirty="0"/>
              <a:t> </a:t>
            </a:r>
            <a:r>
              <a:rPr sz="1200" spc="-4" dirty="0"/>
              <a:t>address</a:t>
            </a:r>
            <a:r>
              <a:rPr lang="en-US" sz="1200" dirty="0"/>
              <a:t>.</a:t>
            </a:r>
            <a:r>
              <a:rPr sz="1200" dirty="0"/>
              <a:t>A </a:t>
            </a:r>
            <a:r>
              <a:rPr sz="1200" spc="-4" dirty="0"/>
              <a:t>host </a:t>
            </a:r>
            <a:r>
              <a:rPr sz="1200" dirty="0"/>
              <a:t>wishing to </a:t>
            </a:r>
            <a:r>
              <a:rPr sz="1200" spc="-4" dirty="0"/>
              <a:t>obtain </a:t>
            </a:r>
            <a:r>
              <a:rPr sz="1200" dirty="0"/>
              <a:t>a physical</a:t>
            </a:r>
            <a:r>
              <a:rPr sz="1200" spc="-228" dirty="0"/>
              <a:t> </a:t>
            </a:r>
            <a:r>
              <a:rPr sz="1200" spc="-4" dirty="0"/>
              <a:t>address  broadcasting </a:t>
            </a:r>
            <a:r>
              <a:rPr sz="1200" dirty="0"/>
              <a:t>ARP </a:t>
            </a:r>
            <a:r>
              <a:rPr sz="1200" spc="-4" dirty="0"/>
              <a:t>request onto the </a:t>
            </a:r>
            <a:r>
              <a:rPr sz="1200" dirty="0"/>
              <a:t>TCP/IP network.</a:t>
            </a:r>
          </a:p>
        </p:txBody>
      </p:sp>
      <p:sp>
        <p:nvSpPr>
          <p:cNvPr id="6" name="object 2"/>
          <p:cNvSpPr/>
          <p:nvPr/>
        </p:nvSpPr>
        <p:spPr>
          <a:xfrm>
            <a:off x="2209800" y="1487340"/>
            <a:ext cx="4495800" cy="3141810"/>
          </a:xfrm>
          <a:prstGeom prst="rect">
            <a:avLst/>
          </a:prstGeom>
          <a:blipFill>
            <a:blip r:embed="rId3" cstate="print"/>
            <a:stretch>
              <a:fillRect/>
            </a:stretch>
          </a:blipFill>
        </p:spPr>
        <p:txBody>
          <a:bodyPr wrap="square" lIns="0" tIns="0" rIns="0" bIns="0" rtlCol="0"/>
          <a:lstStyle/>
          <a:p>
            <a:endParaRPr sz="1224"/>
          </a:p>
        </p:txBody>
      </p:sp>
      <p:sp>
        <p:nvSpPr>
          <p:cNvPr id="7"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1560607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7800" y="819150"/>
            <a:ext cx="6285451" cy="3588666"/>
          </a:xfrm>
          <a:prstGeom prst="rect">
            <a:avLst/>
          </a:prstGeom>
          <a:blipFill>
            <a:blip r:embed="rId2" cstate="print"/>
            <a:stretch>
              <a:fillRect/>
            </a:stretch>
          </a:blipFill>
        </p:spPr>
        <p:txBody>
          <a:bodyPr wrap="square" lIns="0" tIns="0" rIns="0" bIns="0" rtlCol="0"/>
          <a:lstStyle/>
          <a:p>
            <a:endParaRPr sz="1224"/>
          </a:p>
        </p:txBody>
      </p:sp>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7792471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57600" y="446759"/>
            <a:ext cx="2283619" cy="269973"/>
          </a:xfrm>
          <a:prstGeom prst="rect">
            <a:avLst/>
          </a:prstGeom>
        </p:spPr>
        <p:txBody>
          <a:bodyPr spcFirstLastPara="1" vert="horz" wrap="square" lIns="0" tIns="7774" rIns="0" bIns="0" rtlCol="0" anchor="ctr" anchorCtr="0">
            <a:spAutoFit/>
          </a:bodyPr>
          <a:lstStyle/>
          <a:p>
            <a:pPr marL="8637">
              <a:spcBef>
                <a:spcPts val="62"/>
              </a:spcBef>
            </a:pPr>
            <a:r>
              <a:rPr lang="en-IN" sz="1800" spc="-11" dirty="0">
                <a:solidFill>
                  <a:srgbClr val="002060"/>
                </a:solidFill>
                <a:latin typeface="Bahnschrift" panose="020B0502040204020203" pitchFamily="34" charset="0"/>
              </a:rPr>
              <a:t>Why We Use </a:t>
            </a:r>
            <a:r>
              <a:rPr sz="1800" spc="-11" dirty="0">
                <a:solidFill>
                  <a:srgbClr val="002060"/>
                </a:solidFill>
                <a:latin typeface="Bahnschrift" panose="020B0502040204020203" pitchFamily="34" charset="0"/>
              </a:rPr>
              <a:t>RARP</a:t>
            </a:r>
          </a:p>
        </p:txBody>
      </p:sp>
      <p:sp>
        <p:nvSpPr>
          <p:cNvPr id="4" name="object 4"/>
          <p:cNvSpPr txBox="1">
            <a:spLocks noGrp="1"/>
          </p:cNvSpPr>
          <p:nvPr>
            <p:ph type="body" idx="4294967295"/>
          </p:nvPr>
        </p:nvSpPr>
        <p:spPr>
          <a:xfrm>
            <a:off x="533400" y="895350"/>
            <a:ext cx="8382000" cy="391313"/>
          </a:xfrm>
          <a:prstGeom prst="rect">
            <a:avLst/>
          </a:prstGeom>
        </p:spPr>
        <p:txBody>
          <a:bodyPr spcFirstLastPara="1" vert="horz" wrap="square" lIns="0" tIns="9069" rIns="0" bIns="0" rtlCol="0" anchor="t" anchorCtr="0">
            <a:spAutoFit/>
          </a:bodyPr>
          <a:lstStyle/>
          <a:p>
            <a:pPr marL="0" marR="3455" indent="0">
              <a:spcBef>
                <a:spcPts val="71"/>
              </a:spcBef>
              <a:buNone/>
            </a:pPr>
            <a:r>
              <a:rPr sz="1200" dirty="0"/>
              <a:t>The </a:t>
            </a:r>
            <a:r>
              <a:rPr sz="1200" b="1" dirty="0">
                <a:latin typeface="Arial"/>
                <a:cs typeface="Arial"/>
              </a:rPr>
              <a:t>Reverse Address Resolution Protocol  </a:t>
            </a:r>
            <a:r>
              <a:rPr sz="1200" dirty="0"/>
              <a:t>(RARP) is an </a:t>
            </a:r>
            <a:r>
              <a:rPr sz="1200" spc="-4" dirty="0"/>
              <a:t>obsolete computer </a:t>
            </a:r>
            <a:r>
              <a:rPr sz="1200" dirty="0"/>
              <a:t>networking  protocol used by a </a:t>
            </a:r>
            <a:r>
              <a:rPr sz="1200" spc="-4" dirty="0"/>
              <a:t>client computer </a:t>
            </a:r>
            <a:r>
              <a:rPr sz="1200" dirty="0"/>
              <a:t>to </a:t>
            </a:r>
            <a:r>
              <a:rPr sz="1200" spc="-4" dirty="0"/>
              <a:t>request</a:t>
            </a:r>
            <a:r>
              <a:rPr sz="1200" spc="-109" dirty="0"/>
              <a:t> </a:t>
            </a:r>
            <a:r>
              <a:rPr sz="1200" dirty="0"/>
              <a:t>its  </a:t>
            </a:r>
            <a:r>
              <a:rPr sz="1200" spc="-4" dirty="0"/>
              <a:t>Internet </a:t>
            </a:r>
            <a:r>
              <a:rPr sz="1200" dirty="0"/>
              <a:t>Protocol (IPv4) </a:t>
            </a:r>
            <a:r>
              <a:rPr sz="1200" spc="-4" dirty="0"/>
              <a:t>address </a:t>
            </a:r>
            <a:r>
              <a:rPr sz="1200" dirty="0"/>
              <a:t>from a  </a:t>
            </a:r>
            <a:r>
              <a:rPr sz="1200" spc="-4" dirty="0"/>
              <a:t>computer</a:t>
            </a:r>
            <a:r>
              <a:rPr sz="1200" spc="-20" dirty="0"/>
              <a:t> </a:t>
            </a:r>
            <a:r>
              <a:rPr sz="1200" dirty="0"/>
              <a:t>network.</a:t>
            </a:r>
          </a:p>
        </p:txBody>
      </p:sp>
      <p:sp>
        <p:nvSpPr>
          <p:cNvPr id="3" name="object 3"/>
          <p:cNvSpPr/>
          <p:nvPr/>
        </p:nvSpPr>
        <p:spPr>
          <a:xfrm>
            <a:off x="1559455" y="1409605"/>
            <a:ext cx="103647" cy="77735"/>
          </a:xfrm>
          <a:prstGeom prst="rect">
            <a:avLst/>
          </a:prstGeom>
          <a:blipFill>
            <a:blip r:embed="rId2" cstate="print"/>
            <a:stretch>
              <a:fillRect/>
            </a:stretch>
          </a:blipFill>
        </p:spPr>
        <p:txBody>
          <a:bodyPr wrap="square" lIns="0" tIns="0" rIns="0" bIns="0" rtlCol="0"/>
          <a:lstStyle/>
          <a:p>
            <a:endParaRPr sz="1224"/>
          </a:p>
        </p:txBody>
      </p:sp>
      <p:sp>
        <p:nvSpPr>
          <p:cNvPr id="6" name="Rectangle 5"/>
          <p:cNvSpPr/>
          <p:nvPr/>
        </p:nvSpPr>
        <p:spPr>
          <a:xfrm>
            <a:off x="457200" y="1487340"/>
            <a:ext cx="8305800" cy="461665"/>
          </a:xfrm>
          <a:prstGeom prst="rect">
            <a:avLst/>
          </a:prstGeom>
        </p:spPr>
        <p:txBody>
          <a:bodyPr wrap="square">
            <a:spAutoFit/>
          </a:bodyPr>
          <a:lstStyle/>
          <a:p>
            <a:pPr marL="8637" marR="3455">
              <a:spcBef>
                <a:spcPts val="71"/>
              </a:spcBef>
            </a:pPr>
            <a:r>
              <a:rPr lang="en-IN" sz="1200" dirty="0"/>
              <a:t>Reverse Address </a:t>
            </a:r>
            <a:r>
              <a:rPr lang="en-IN" sz="1200" spc="-4" dirty="0"/>
              <a:t>Resolution </a:t>
            </a:r>
            <a:r>
              <a:rPr lang="en-IN" sz="1200" dirty="0"/>
              <a:t>Protocol (RARP)</a:t>
            </a:r>
            <a:r>
              <a:rPr lang="en-IN" sz="1200" spc="-244" dirty="0"/>
              <a:t> </a:t>
            </a:r>
            <a:r>
              <a:rPr lang="en-IN" sz="1200" dirty="0"/>
              <a:t>is  a </a:t>
            </a:r>
            <a:r>
              <a:rPr lang="en-IN" sz="1200" b="1" dirty="0"/>
              <a:t>network </a:t>
            </a:r>
            <a:r>
              <a:rPr lang="en-IN" sz="1200" b="1" spc="-4" dirty="0"/>
              <a:t>layer </a:t>
            </a:r>
            <a:r>
              <a:rPr lang="en-IN" sz="1200" b="1" dirty="0"/>
              <a:t>protocol </a:t>
            </a:r>
            <a:r>
              <a:rPr lang="en-IN" sz="1200" dirty="0"/>
              <a:t>used to resolve an</a:t>
            </a:r>
            <a:r>
              <a:rPr lang="en-IN" sz="1200" spc="-173" dirty="0"/>
              <a:t> </a:t>
            </a:r>
            <a:r>
              <a:rPr lang="en-IN" sz="1200" dirty="0"/>
              <a:t>IP  </a:t>
            </a:r>
            <a:r>
              <a:rPr lang="en-IN" sz="1200" spc="-4" dirty="0"/>
              <a:t>address </a:t>
            </a:r>
            <a:r>
              <a:rPr lang="en-IN" sz="1200" dirty="0"/>
              <a:t>from a </a:t>
            </a:r>
            <a:r>
              <a:rPr lang="en-IN" sz="1200" spc="-4" dirty="0"/>
              <a:t>given </a:t>
            </a:r>
            <a:r>
              <a:rPr lang="en-IN" sz="1200" dirty="0"/>
              <a:t>hardware </a:t>
            </a:r>
            <a:r>
              <a:rPr lang="en-IN" sz="1200" spc="-4" dirty="0"/>
              <a:t>address </a:t>
            </a:r>
            <a:r>
              <a:rPr lang="en-IN" sz="1200" dirty="0"/>
              <a:t>(such  as an </a:t>
            </a:r>
            <a:r>
              <a:rPr lang="en-IN" sz="1200" spc="-4" dirty="0"/>
              <a:t>Ethernet</a:t>
            </a:r>
            <a:r>
              <a:rPr lang="en-IN" sz="1200" spc="-51" dirty="0"/>
              <a:t> </a:t>
            </a:r>
            <a:r>
              <a:rPr lang="en-IN" sz="1200" dirty="0"/>
              <a:t>address).</a:t>
            </a:r>
          </a:p>
        </p:txBody>
      </p:sp>
      <p:sp>
        <p:nvSpPr>
          <p:cNvPr id="7" name="object 2"/>
          <p:cNvSpPr/>
          <p:nvPr/>
        </p:nvSpPr>
        <p:spPr>
          <a:xfrm>
            <a:off x="2802136" y="2026740"/>
            <a:ext cx="3994546" cy="2573836"/>
          </a:xfrm>
          <a:prstGeom prst="rect">
            <a:avLst/>
          </a:prstGeom>
          <a:blipFill>
            <a:blip r:embed="rId3" cstate="print">
              <a:extLst>
                <a:ext uri="{BEBA8EAE-BF5A-486C-A8C5-ECC9F3942E4B}">
                  <a14:imgProps xmlns:a14="http://schemas.microsoft.com/office/drawing/2010/main">
                    <a14:imgLayer r:embed="rId4">
                      <a14:imgEffect>
                        <a14:backgroundRemoval t="14614" b="91441" l="5643" r="91536">
                          <a14:foregroundMark x1="61755" y1="23800" x2="67555" y2="24426"/>
                        </a14:backgroundRemoval>
                      </a14:imgEffect>
                    </a14:imgLayer>
                  </a14:imgProps>
                </a:ext>
              </a:extLst>
            </a:blip>
            <a:srcRect/>
            <a:stretch>
              <a:fillRect l="-5264" t="-22571" b="-13433"/>
            </a:stretch>
          </a:blipFill>
        </p:spPr>
        <p:txBody>
          <a:bodyPr wrap="square" lIns="0" tIns="0" rIns="0" bIns="0" rtlCol="0"/>
          <a:lstStyle/>
          <a:p>
            <a:endParaRPr sz="1224"/>
          </a:p>
        </p:txBody>
      </p:sp>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1289109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600" y="514350"/>
            <a:ext cx="5334000" cy="3790950"/>
          </a:xfrm>
          <a:prstGeom prst="rect">
            <a:avLst/>
          </a:prstGeom>
          <a:blipFill>
            <a:blip r:embed="rId2" cstate="print"/>
            <a:srcRect/>
            <a:stretch>
              <a:fillRect l="-16616" t="-14253" r="-6222" b="-7321"/>
            </a:stretch>
          </a:blipFill>
        </p:spPr>
        <p:txBody>
          <a:bodyPr wrap="square" lIns="0" tIns="0" rIns="0" bIns="0" rtlCol="0"/>
          <a:lstStyle/>
          <a:p>
            <a:endParaRPr sz="1224"/>
          </a:p>
        </p:txBody>
      </p:sp>
      <p:sp>
        <p:nvSpPr>
          <p:cNvPr id="3"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3310390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048000" y="3310658"/>
            <a:ext cx="2819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CSMA/CA &amp; CSMA/CD</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16</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170892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51992"/>
            <a:ext cx="6237302" cy="1046440"/>
          </a:xfrm>
          <a:prstGeom prst="rect">
            <a:avLst/>
          </a:prstGeom>
        </p:spPr>
        <p:txBody>
          <a:bodyPr wrap="square">
            <a:spAutoFit/>
          </a:bodyPr>
          <a:lstStyle/>
          <a:p>
            <a:pPr algn="just" fontAlgn="base"/>
            <a:r>
              <a:rPr lang="en-US" sz="1800" b="1" dirty="0">
                <a:solidFill>
                  <a:srgbClr val="002060"/>
                </a:solidFill>
                <a:latin typeface="urw-din"/>
                <a:ea typeface="Tahoma" panose="020B0604030504040204" pitchFamily="34" charset="0"/>
                <a:cs typeface="Tahoma" panose="020B0604030504040204" pitchFamily="34" charset="0"/>
              </a:rPr>
              <a:t>Carrier Sense Multiple Access (CSMA)</a:t>
            </a:r>
          </a:p>
          <a:p>
            <a:br>
              <a:rPr lang="en-US" sz="2100" b="1" dirty="0">
                <a:solidFill>
                  <a:srgbClr val="FFFF00"/>
                </a:solidFill>
              </a:rPr>
            </a:br>
            <a:endParaRPr lang="en-US" sz="2100" b="1" dirty="0">
              <a:solidFill>
                <a:srgbClr val="FFFF00"/>
              </a:solidFill>
            </a:endParaRPr>
          </a:p>
        </p:txBody>
      </p:sp>
      <p:sp>
        <p:nvSpPr>
          <p:cNvPr id="3" name="Rectangle 2"/>
          <p:cNvSpPr/>
          <p:nvPr/>
        </p:nvSpPr>
        <p:spPr>
          <a:xfrm>
            <a:off x="231132" y="817531"/>
            <a:ext cx="8836667" cy="461665"/>
          </a:xfrm>
          <a:prstGeom prst="rect">
            <a:avLst/>
          </a:prstGeom>
        </p:spPr>
        <p:txBody>
          <a:bodyPr wrap="square">
            <a:spAutoFit/>
          </a:bodyPr>
          <a:lstStyle/>
          <a:p>
            <a:r>
              <a:rPr lang="en-US" sz="1200" dirty="0">
                <a:latin typeface="Roboto"/>
              </a:rPr>
              <a:t>This method was developed to decrease the chances of collisions when two or more stations start sending their signals over the datalink layer. Carrier Sense multiple access requires that each station </a:t>
            </a:r>
            <a:r>
              <a:rPr lang="en-US" sz="1200" b="1" dirty="0">
                <a:latin typeface="Roboto"/>
              </a:rPr>
              <a:t>first check the state of the medium</a:t>
            </a:r>
            <a:r>
              <a:rPr lang="en-US" sz="1200" dirty="0">
                <a:latin typeface="Roboto"/>
              </a:rPr>
              <a:t> before sending.</a:t>
            </a:r>
            <a:endParaRPr lang="en-US"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711355"/>
            <a:ext cx="4800600" cy="2895246"/>
          </a:xfrm>
          <a:prstGeom prst="rect">
            <a:avLst/>
          </a:prstGeom>
        </p:spPr>
      </p:pic>
      <p:sp>
        <p:nvSpPr>
          <p:cNvPr id="5" name="Rectangle 4"/>
          <p:cNvSpPr/>
          <p:nvPr/>
        </p:nvSpPr>
        <p:spPr>
          <a:xfrm>
            <a:off x="301654" y="1457439"/>
            <a:ext cx="832279" cy="253916"/>
          </a:xfrm>
          <a:prstGeom prst="rect">
            <a:avLst/>
          </a:prstGeom>
        </p:spPr>
        <p:txBody>
          <a:bodyPr wrap="none">
            <a:spAutoFit/>
          </a:bodyPr>
          <a:lstStyle/>
          <a:p>
            <a:r>
              <a:rPr lang="en-US" sz="1050" b="1" dirty="0">
                <a:solidFill>
                  <a:srgbClr val="002060"/>
                </a:solidFill>
                <a:latin typeface="Segoe UI Black" panose="020B0A02040204020203" pitchFamily="34" charset="0"/>
                <a:ea typeface="Segoe UI Black" panose="020B0A02040204020203" pitchFamily="34" charset="0"/>
                <a:cs typeface="Tahoma" panose="020B0604030504040204" pitchFamily="34" charset="0"/>
              </a:rPr>
              <a:t>CSMA/CD</a:t>
            </a:r>
            <a:endParaRPr lang="en-US" sz="1050" b="1" dirty="0">
              <a:solidFill>
                <a:srgbClr val="002060"/>
              </a:solidFill>
              <a:latin typeface="Segoe UI Black" panose="020B0A02040204020203" pitchFamily="34" charset="0"/>
              <a:ea typeface="Segoe UI Black" panose="020B0A02040204020203" pitchFamily="34" charset="0"/>
            </a:endParaRPr>
          </a:p>
        </p:txBody>
      </p:sp>
      <p:sp>
        <p:nvSpPr>
          <p:cNvPr id="6" name="Rectangle 5"/>
          <p:cNvSpPr/>
          <p:nvPr/>
        </p:nvSpPr>
        <p:spPr>
          <a:xfrm>
            <a:off x="1447800" y="1457439"/>
            <a:ext cx="830677" cy="253916"/>
          </a:xfrm>
          <a:prstGeom prst="rect">
            <a:avLst/>
          </a:prstGeom>
        </p:spPr>
        <p:txBody>
          <a:bodyPr wrap="none">
            <a:spAutoFit/>
          </a:bodyPr>
          <a:lstStyle/>
          <a:p>
            <a:r>
              <a:rPr lang="en-US" sz="1050" b="1" dirty="0">
                <a:solidFill>
                  <a:srgbClr val="002060"/>
                </a:solidFill>
                <a:latin typeface="Segoe UI Black" panose="020B0A02040204020203" pitchFamily="34" charset="0"/>
                <a:ea typeface="Segoe UI Black" panose="020B0A02040204020203" pitchFamily="34" charset="0"/>
                <a:cs typeface="Tahoma" panose="020B0604030504040204" pitchFamily="34" charset="0"/>
              </a:rPr>
              <a:t>CSMA/CA</a:t>
            </a:r>
            <a:endParaRPr lang="en-US" sz="1050" b="1" dirty="0">
              <a:solidFill>
                <a:srgbClr val="002060"/>
              </a:solidFill>
              <a:latin typeface="Segoe UI Black" panose="020B0A02040204020203"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C5E552C0-6993-40CE-A51A-B6107DEAC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26870"/>
            <a:ext cx="3501784" cy="2473680"/>
          </a:xfrm>
          <a:prstGeom prst="rect">
            <a:avLst/>
          </a:prstGeom>
        </p:spPr>
      </p:pic>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444437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068E1-CFB8-4DE8-AE3B-483DCFF7C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42" y="2191379"/>
            <a:ext cx="6608672" cy="2518710"/>
          </a:xfrm>
          <a:prstGeom prst="rect">
            <a:avLst/>
          </a:prstGeom>
        </p:spPr>
      </p:pic>
      <p:pic>
        <p:nvPicPr>
          <p:cNvPr id="5" name="Picture 4">
            <a:extLst>
              <a:ext uri="{FF2B5EF4-FFF2-40B4-BE49-F238E27FC236}">
                <a16:creationId xmlns:a16="http://schemas.microsoft.com/office/drawing/2014/main" id="{CE376037-1FF5-4861-B202-BAEB73EE9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51" y="349329"/>
            <a:ext cx="5335255" cy="1824657"/>
          </a:xfrm>
          <a:prstGeom prst="rect">
            <a:avLst/>
          </a:prstGeom>
        </p:spPr>
      </p:pic>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094370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61950"/>
            <a:ext cx="8905875" cy="369332"/>
          </a:xfrm>
          <a:prstGeom prst="rect">
            <a:avLst/>
          </a:prstGeom>
        </p:spPr>
        <p:txBody>
          <a:bodyPr wrap="square">
            <a:spAutoFit/>
          </a:bodyPr>
          <a:lstStyle/>
          <a:p>
            <a:pPr algn="just" fontAlgn="base"/>
            <a:r>
              <a:rPr lang="en-US" sz="1800" b="1" dirty="0">
                <a:solidFill>
                  <a:srgbClr val="002060"/>
                </a:solidFill>
                <a:latin typeface="urw-din"/>
                <a:ea typeface="Microsoft JhengHei UI" panose="020B0604030504040204" pitchFamily="34" charset="-120"/>
              </a:rPr>
              <a:t>Carrier Sense Multiple Access with Collision Avoidance (CSMA/CA)</a:t>
            </a:r>
          </a:p>
        </p:txBody>
      </p:sp>
      <p:sp>
        <p:nvSpPr>
          <p:cNvPr id="3" name="Rectangle 2"/>
          <p:cNvSpPr/>
          <p:nvPr/>
        </p:nvSpPr>
        <p:spPr>
          <a:xfrm>
            <a:off x="212871" y="842190"/>
            <a:ext cx="8778030" cy="1384995"/>
          </a:xfrm>
          <a:prstGeom prst="rect">
            <a:avLst/>
          </a:prstGeom>
        </p:spPr>
        <p:txBody>
          <a:bodyPr wrap="square">
            <a:spAutoFit/>
          </a:bodyPr>
          <a:lstStyle/>
          <a:p>
            <a:r>
              <a:rPr lang="en-US" sz="1200" dirty="0"/>
              <a:t>Carrier Sense Multiple Access/with Collision Avoidance (CSMA/CA) is a network contention protocol used for carrier transmission in networks using the 802.11 standard. In contrast to the Carrier Sense Multiple Access/Collision Detect (CSMA/CD) protocol, which handles transmissions only after a collision has taken place, CSMA/CA works to avoid collisions prior to their occurrence.</a:t>
            </a:r>
            <a:br>
              <a:rPr lang="en-US" sz="1200" dirty="0"/>
            </a:br>
            <a:br>
              <a:rPr lang="en-US" sz="1200" dirty="0"/>
            </a:br>
            <a:r>
              <a:rPr lang="en-US" sz="1200" dirty="0"/>
              <a:t>CSMA/CA increases network traffic as it requires sending out a signal to the network even before transmitting any real data. This is to listen for any collision scenarios in the network and to inform other devices not to transmit.</a:t>
            </a: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6380270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684" y="1528430"/>
            <a:ext cx="3288080" cy="369332"/>
          </a:xfrm>
          <a:prstGeom prst="rect">
            <a:avLst/>
          </a:prstGeom>
        </p:spPr>
        <p:txBody>
          <a:bodyPr wrap="none">
            <a:spAutoFit/>
          </a:bodyPr>
          <a:lstStyle/>
          <a:p>
            <a:r>
              <a:rPr lang="en-IN" sz="1800" b="1" dirty="0">
                <a:solidFill>
                  <a:schemeClr val="accent2"/>
                </a:solidFill>
                <a:latin typeface="urw-din"/>
              </a:rPr>
              <a:t>2. Local Area Network (LAN)</a:t>
            </a:r>
            <a:endParaRPr lang="en-IN" sz="1800" dirty="0">
              <a:solidFill>
                <a:schemeClr val="accent2"/>
              </a:solidFill>
            </a:endParaRPr>
          </a:p>
        </p:txBody>
      </p:sp>
      <p:sp>
        <p:nvSpPr>
          <p:cNvPr id="4" name="Rectangle 3"/>
          <p:cNvSpPr/>
          <p:nvPr/>
        </p:nvSpPr>
        <p:spPr>
          <a:xfrm>
            <a:off x="381000" y="1947411"/>
            <a:ext cx="4876800" cy="1815882"/>
          </a:xfrm>
          <a:prstGeom prst="rect">
            <a:avLst/>
          </a:prstGeom>
        </p:spPr>
        <p:txBody>
          <a:bodyPr wrap="square">
            <a:spAutoFit/>
          </a:bodyPr>
          <a:lstStyle/>
          <a:p>
            <a:pPr fontAlgn="base"/>
            <a:r>
              <a:rPr lang="en-IN" dirty="0"/>
              <a:t>LAN is the most frequently used network. A LAN is a computer network that connects computers together through a common communication path, contained within a limited area, A LAN encompasses two or more computers connected over a server. The two important technologies involved in this network are Ethernet and Wi-fi. </a:t>
            </a:r>
          </a:p>
          <a:p>
            <a:br>
              <a:rPr lang="en-IN" dirty="0"/>
            </a:br>
            <a:endParaRPr lang="en-IN" dirty="0">
              <a:solidFill>
                <a:schemeClr val="tx1">
                  <a:lumMod val="75000"/>
                  <a:lumOff val="25000"/>
                </a:schemeClr>
              </a:solidFill>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793" b="96987" l="2637" r="100000">
                        <a14:foregroundMark x1="52354" y1="32392" x2="52637" y2="33710"/>
                        <a14:foregroundMark x1="55650" y1="70998" x2="60829" y2="68738"/>
                        <a14:foregroundMark x1="87100" y1="60264" x2="88230" y2="51601"/>
                        <a14:foregroundMark x1="91620" y1="37853" x2="92279" y2="32203"/>
                        <a14:foregroundMark x1="85876" y1="65725" x2="88889" y2="65160"/>
                        <a14:foregroundMark x1="91808" y1="65725" x2="89360" y2="62524"/>
                        <a14:foregroundMark x1="93409" y1="39171" x2="89171" y2="35028"/>
                        <a14:foregroundMark x1="91620" y1="30508" x2="91620" y2="30132"/>
                        <a14:foregroundMark x1="68832" y1="23164" x2="69680" y2="23729"/>
                        <a14:foregroundMark x1="72034" y1="30132" x2="70245" y2="29567"/>
                        <a14:foregroundMark x1="23258" y1="29567" x2="24576" y2="25424"/>
                        <a14:foregroundMark x1="26177" y1="32392" x2="26365" y2="30132"/>
                        <a14:foregroundMark x1="23446" y1="33145" x2="29849" y2="35028"/>
                        <a14:foregroundMark x1="44162" y1="22787" x2="44633" y2="18079"/>
                        <a14:foregroundMark x1="13559" y1="38606" x2="9793" y2="39548"/>
                        <a14:foregroundMark x1="17232" y1="63277" x2="18173" y2="67797"/>
                        <a14:foregroundMark x1="7910" y1="50094" x2="9699" y2="48776"/>
                        <a14:foregroundMark x1="12806" y1="36911" x2="10452" y2="36911"/>
                        <a14:foregroundMark x1="11959" y1="73258" x2="17797" y2="69303"/>
                        <a14:foregroundMark x1="11488" y1="73635" x2="12806" y2="72316"/>
                        <a14:foregroundMark x1="7815" y1="50847" x2="11299" y2="46893"/>
                        <a14:foregroundMark x1="17985" y1="60264" x2="18644" y2="53296"/>
                        <a14:foregroundMark x1="10546" y1="74011" x2="12147" y2="68173"/>
                        <a14:foregroundMark x1="14030" y1="73635" x2="16384" y2="72505"/>
                      </a14:backgroundRemoval>
                    </a14:imgEffect>
                  </a14:imgLayer>
                </a14:imgProps>
              </a:ext>
              <a:ext uri="{28A0092B-C50C-407E-A947-70E740481C1C}">
                <a14:useLocalDpi xmlns:a14="http://schemas.microsoft.com/office/drawing/2010/main" val="0"/>
              </a:ext>
            </a:extLst>
          </a:blip>
          <a:stretch>
            <a:fillRect/>
          </a:stretch>
        </p:blipFill>
        <p:spPr>
          <a:xfrm>
            <a:off x="5257800" y="1657350"/>
            <a:ext cx="3637370" cy="1818685"/>
          </a:xfrm>
          <a:prstGeom prst="rect">
            <a:avLst/>
          </a:prstGeom>
        </p:spPr>
      </p:pic>
      <p:cxnSp>
        <p:nvCxnSpPr>
          <p:cNvPr id="8" name="Straight Arrow Connector 7"/>
          <p:cNvCxnSpPr/>
          <p:nvPr/>
        </p:nvCxnSpPr>
        <p:spPr>
          <a:xfrm flipH="1">
            <a:off x="5943600" y="234315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172200" y="2495550"/>
            <a:ext cx="603436" cy="41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391400" y="2495550"/>
            <a:ext cx="762000" cy="71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076485" y="2647950"/>
            <a:ext cx="1" cy="16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391400" y="2343150"/>
            <a:ext cx="8382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91400" y="2190750"/>
            <a:ext cx="2286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3891797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61950"/>
            <a:ext cx="8686800" cy="369332"/>
          </a:xfrm>
          <a:prstGeom prst="rect">
            <a:avLst/>
          </a:prstGeom>
        </p:spPr>
        <p:txBody>
          <a:bodyPr wrap="square">
            <a:spAutoFit/>
          </a:bodyPr>
          <a:lstStyle/>
          <a:p>
            <a:pPr algn="just" fontAlgn="base"/>
            <a:r>
              <a:rPr lang="en-US" sz="1800" b="1" dirty="0">
                <a:solidFill>
                  <a:srgbClr val="002060"/>
                </a:solidFill>
                <a:latin typeface="urw-din"/>
                <a:ea typeface="MS UI Gothic" panose="020B0600070205080204" pitchFamily="34" charset="-128"/>
              </a:rPr>
              <a:t>Carrier Sense Multiple Access with Collision Detection (CSMA/CD) </a:t>
            </a:r>
          </a:p>
        </p:txBody>
      </p:sp>
      <p:sp>
        <p:nvSpPr>
          <p:cNvPr id="3" name="Rectangle 2"/>
          <p:cNvSpPr/>
          <p:nvPr/>
        </p:nvSpPr>
        <p:spPr>
          <a:xfrm>
            <a:off x="225192" y="772398"/>
            <a:ext cx="8784584" cy="1015663"/>
          </a:xfrm>
          <a:prstGeom prst="rect">
            <a:avLst/>
          </a:prstGeom>
        </p:spPr>
        <p:txBody>
          <a:bodyPr wrap="square">
            <a:spAutoFit/>
          </a:bodyPr>
          <a:lstStyle/>
          <a:p>
            <a:r>
              <a:rPr lang="en-US" sz="1200" dirty="0"/>
              <a:t>Carrier Sense Multiple Access with Collision Detection (CSMA/CD) is a network protocol for carrier transmission that operates in the Medium Access Control (MAC) layer. It senses or listens whether the shared channel for transmission is busy or not, and defers transmissions until the channel is free. The collision detection technology detects collisions by sensing transmissions from other stations. On detection of a collision, the station stops transmitting, sends a jam signal, and then waits for a random time interval before retransmission</a:t>
            </a:r>
            <a:endParaRPr lang="en-US" sz="1800" dirty="0"/>
          </a:p>
        </p:txBody>
      </p:sp>
    </p:spTree>
    <p:extLst>
      <p:ext uri="{BB962C8B-B14F-4D97-AF65-F5344CB8AC3E}">
        <p14:creationId xmlns:p14="http://schemas.microsoft.com/office/powerpoint/2010/main" val="2945682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05200" y="3310658"/>
            <a:ext cx="2362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PROXY &amp; VPN</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17</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9062074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81000" y="666750"/>
            <a:ext cx="8513445" cy="621324"/>
          </a:xfrm>
          <a:prstGeom prst="rect">
            <a:avLst/>
          </a:prstGeom>
        </p:spPr>
        <p:txBody>
          <a:bodyPr vert="horz" wrap="square" lIns="0" tIns="66675" rIns="0" bIns="0" rtlCol="0">
            <a:spAutoFit/>
          </a:bodyPr>
          <a:lstStyle/>
          <a:p>
            <a:r>
              <a:rPr lang="en-US" sz="1200" dirty="0">
                <a:latin typeface="urw-din"/>
                <a:ea typeface="Segoe UI Black" panose="020B0A02040204020203" pitchFamily="34" charset="0"/>
              </a:rPr>
              <a:t>If you are wanting to surf the web anonymously then proxies can provide you with a means to hide your home IP address from the rest of the world. By connecting to the internet through proxies, the home IP address of your machine will not be shown but rather the IP of the proxy server will be shown. </a:t>
            </a:r>
          </a:p>
        </p:txBody>
      </p:sp>
      <p:sp>
        <p:nvSpPr>
          <p:cNvPr id="8" name="object 8"/>
          <p:cNvSpPr txBox="1">
            <a:spLocks noGrp="1"/>
          </p:cNvSpPr>
          <p:nvPr>
            <p:ph type="title" idx="4294967295"/>
          </p:nvPr>
        </p:nvSpPr>
        <p:spPr>
          <a:xfrm>
            <a:off x="4038600" y="285750"/>
            <a:ext cx="3443288" cy="271741"/>
          </a:xfrm>
          <a:prstGeom prst="rect">
            <a:avLst/>
          </a:prstGeom>
        </p:spPr>
        <p:txBody>
          <a:bodyPr spcFirstLastPara="1" vert="horz" wrap="square" lIns="0" tIns="9525" rIns="0" bIns="0" rtlCol="0" anchor="ctr" anchorCtr="0">
            <a:spAutoFit/>
          </a:bodyPr>
          <a:lstStyle/>
          <a:p>
            <a:pPr marL="9525">
              <a:spcBef>
                <a:spcPts val="75"/>
              </a:spcBef>
            </a:pPr>
            <a:r>
              <a:rPr lang="en-US" sz="1800" spc="-4" dirty="0">
                <a:solidFill>
                  <a:srgbClr val="002060"/>
                </a:solidFill>
                <a:latin typeface="urw-din"/>
              </a:rPr>
              <a:t>PROXY</a:t>
            </a:r>
            <a:endParaRPr sz="1800" spc="-4" dirty="0">
              <a:solidFill>
                <a:srgbClr val="002060"/>
              </a:solidFill>
              <a:latin typeface="urw-din"/>
            </a:endParaRPr>
          </a:p>
        </p:txBody>
      </p:sp>
      <p:sp>
        <p:nvSpPr>
          <p:cNvPr id="6" name="object 8"/>
          <p:cNvSpPr txBox="1">
            <a:spLocks/>
          </p:cNvSpPr>
          <p:nvPr/>
        </p:nvSpPr>
        <p:spPr>
          <a:xfrm>
            <a:off x="457200" y="1969534"/>
            <a:ext cx="3443288" cy="271741"/>
          </a:xfrm>
          <a:prstGeom prst="rect">
            <a:avLst/>
          </a:prstGeom>
          <a:noFill/>
          <a:ln>
            <a:noFill/>
          </a:ln>
        </p:spPr>
        <p:txBody>
          <a:bodyPr spcFirstLastPara="1" vert="horz" wrap="square" lIns="0" tIns="9525" rIns="0" bIns="0" rtlCol="0" anchor="ctr" anchorCtr="0">
            <a:sp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eaLnBrk="1" hangingPunct="1">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marL="9525">
              <a:spcBef>
                <a:spcPts val="75"/>
              </a:spcBef>
            </a:pPr>
            <a:r>
              <a:rPr lang="en-US" sz="1800" spc="-4" dirty="0">
                <a:solidFill>
                  <a:srgbClr val="002060"/>
                </a:solidFill>
                <a:latin typeface="Bahnschrift" panose="020B0502040204020203" pitchFamily="34" charset="0"/>
              </a:rPr>
              <a:t>PROXY SERVER</a:t>
            </a:r>
          </a:p>
        </p:txBody>
      </p:sp>
      <p:sp>
        <p:nvSpPr>
          <p:cNvPr id="4" name="Rectangle 3"/>
          <p:cNvSpPr/>
          <p:nvPr/>
        </p:nvSpPr>
        <p:spPr>
          <a:xfrm>
            <a:off x="347870" y="2343150"/>
            <a:ext cx="3919330" cy="646331"/>
          </a:xfrm>
          <a:prstGeom prst="rect">
            <a:avLst/>
          </a:prstGeom>
        </p:spPr>
        <p:txBody>
          <a:bodyPr wrap="square">
            <a:spAutoFit/>
          </a:bodyPr>
          <a:lstStyle/>
          <a:p>
            <a:r>
              <a:rPr lang="en-IN" sz="1200" dirty="0">
                <a:solidFill>
                  <a:schemeClr val="tx1"/>
                </a:solidFill>
                <a:latin typeface="arial" panose="020B0604020202020204" pitchFamily="34" charset="0"/>
              </a:rPr>
              <a:t>A proxy server is a server application that acts as an intermediary between a client requesting a resource and the server providing that resource.</a:t>
            </a:r>
            <a:endParaRPr lang="en-IN" sz="1200" dirty="0">
              <a:solidFill>
                <a:schemeClr val="tx1"/>
              </a:solidFill>
            </a:endParaRPr>
          </a:p>
        </p:txBody>
      </p:sp>
      <p:pic>
        <p:nvPicPr>
          <p:cNvPr id="9" name="Picture 8" descr="Levels of security: From incognito to VPN | Techno FAQ"/>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7722" y="1890782"/>
            <a:ext cx="4219003" cy="2197398"/>
          </a:xfrm>
          <a:prstGeom prst="rect">
            <a:avLst/>
          </a:prstGeom>
        </p:spPr>
      </p:pic>
    </p:spTree>
    <p:extLst>
      <p:ext uri="{BB962C8B-B14F-4D97-AF65-F5344CB8AC3E}">
        <p14:creationId xmlns:p14="http://schemas.microsoft.com/office/powerpoint/2010/main" val="2330924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844716"/>
            <a:ext cx="8231785" cy="494366"/>
          </a:xfrm>
          <a:prstGeom prst="rect">
            <a:avLst/>
          </a:prstGeom>
        </p:spPr>
        <p:txBody>
          <a:bodyPr vert="horz" wrap="square" lIns="0" tIns="9525" rIns="0" bIns="0" rtlCol="0">
            <a:spAutoFit/>
          </a:bodyPr>
          <a:lstStyle/>
          <a:p>
            <a:pPr marL="9525" marR="3810" algn="just">
              <a:spcBef>
                <a:spcPts val="75"/>
              </a:spcBef>
            </a:pPr>
            <a:r>
              <a:rPr lang="en-US" sz="1050" dirty="0"/>
              <a:t>A VPN is a </a:t>
            </a:r>
            <a:r>
              <a:rPr lang="en-US" sz="1050" b="1" dirty="0"/>
              <a:t>service that both encrypts your data and hides your IP address by bouncing your network activity through a secure chain to another server miles away</a:t>
            </a:r>
            <a:r>
              <a:rPr lang="en-US" sz="1050" dirty="0"/>
              <a:t>. This obscures your online identity, even on public Wi-Fi networks, so you can browse the internet safely, securely and anonymously.</a:t>
            </a:r>
            <a:endParaRPr sz="1800" dirty="0">
              <a:latin typeface="Times New Roman"/>
              <a:cs typeface="Times New Roman"/>
            </a:endParaRPr>
          </a:p>
        </p:txBody>
      </p:sp>
      <p:sp>
        <p:nvSpPr>
          <p:cNvPr id="3" name="object 3"/>
          <p:cNvSpPr txBox="1">
            <a:spLocks noGrp="1"/>
          </p:cNvSpPr>
          <p:nvPr>
            <p:ph type="title" idx="4294967295"/>
          </p:nvPr>
        </p:nvSpPr>
        <p:spPr>
          <a:xfrm>
            <a:off x="3429000" y="361950"/>
            <a:ext cx="3552825" cy="272222"/>
          </a:xfrm>
          <a:prstGeom prst="rect">
            <a:avLst/>
          </a:prstGeom>
        </p:spPr>
        <p:txBody>
          <a:bodyPr spcFirstLastPara="1" vert="horz" wrap="square" lIns="0" tIns="10001" rIns="0" bIns="0" rtlCol="0" anchor="ctr" anchorCtr="0">
            <a:spAutoFit/>
          </a:bodyPr>
          <a:lstStyle/>
          <a:p>
            <a:pPr marL="9525">
              <a:spcBef>
                <a:spcPts val="79"/>
              </a:spcBef>
            </a:pPr>
            <a:r>
              <a:rPr sz="1800" dirty="0">
                <a:solidFill>
                  <a:srgbClr val="002060"/>
                </a:solidFill>
                <a:latin typeface="urw-din"/>
              </a:rPr>
              <a:t>What </a:t>
            </a:r>
            <a:r>
              <a:rPr sz="1800" spc="-4" dirty="0">
                <a:solidFill>
                  <a:srgbClr val="002060"/>
                </a:solidFill>
                <a:latin typeface="urw-din"/>
              </a:rPr>
              <a:t>is </a:t>
            </a:r>
            <a:r>
              <a:rPr sz="1800" dirty="0">
                <a:solidFill>
                  <a:srgbClr val="002060"/>
                </a:solidFill>
                <a:latin typeface="urw-din"/>
              </a:rPr>
              <a:t>a VPN</a:t>
            </a:r>
            <a:r>
              <a:rPr sz="1800" spc="-75" dirty="0">
                <a:solidFill>
                  <a:srgbClr val="002060"/>
                </a:solidFill>
                <a:latin typeface="urw-din"/>
              </a:rPr>
              <a:t> </a:t>
            </a:r>
            <a:r>
              <a:rPr sz="1800" dirty="0">
                <a:solidFill>
                  <a:srgbClr val="002060"/>
                </a:solidFill>
                <a:latin typeface="urw-din"/>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142" y="2190750"/>
            <a:ext cx="5143500" cy="1878806"/>
          </a:xfrm>
          <a:prstGeom prst="rect">
            <a:avLst/>
          </a:prstGeom>
        </p:spPr>
      </p:pic>
    </p:spTree>
    <p:extLst>
      <p:ext uri="{BB962C8B-B14F-4D97-AF65-F5344CB8AC3E}">
        <p14:creationId xmlns:p14="http://schemas.microsoft.com/office/powerpoint/2010/main" val="3710798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0" y="1352550"/>
            <a:ext cx="3893891" cy="747320"/>
          </a:xfrm>
          <a:prstGeom prst="rect">
            <a:avLst/>
          </a:prstGeom>
        </p:spPr>
        <p:txBody>
          <a:bodyPr vert="horz" wrap="square" lIns="0" tIns="8573" rIns="0" bIns="0" rtlCol="0">
            <a:spAutoFit/>
          </a:bodyPr>
          <a:lstStyle/>
          <a:p>
            <a:pPr marL="9525" marR="3810" algn="just">
              <a:lnSpc>
                <a:spcPct val="100200"/>
              </a:lnSpc>
              <a:spcBef>
                <a:spcPts val="68"/>
              </a:spcBef>
            </a:pPr>
            <a:r>
              <a:rPr sz="1200" spc="-4" dirty="0">
                <a:solidFill>
                  <a:srgbClr val="FF0000"/>
                </a:solidFill>
                <a:uFill>
                  <a:solidFill>
                    <a:srgbClr val="FF0000"/>
                  </a:solidFill>
                </a:uFill>
                <a:latin typeface="urw-din"/>
                <a:cs typeface="Times New Roman"/>
              </a:rPr>
              <a:t>Intranet VPNs</a:t>
            </a:r>
            <a:r>
              <a:rPr sz="1200" spc="-4" dirty="0">
                <a:solidFill>
                  <a:srgbClr val="FF0000"/>
                </a:solidFill>
                <a:latin typeface="urw-din"/>
                <a:cs typeface="Times New Roman"/>
              </a:rPr>
              <a:t> </a:t>
            </a:r>
            <a:r>
              <a:rPr sz="1200" spc="-4" dirty="0">
                <a:solidFill>
                  <a:schemeClr val="tx1"/>
                </a:solidFill>
                <a:latin typeface="urw-din"/>
                <a:cs typeface="Times New Roman"/>
              </a:rPr>
              <a:t>- </a:t>
            </a:r>
            <a:r>
              <a:rPr sz="1200" spc="4" dirty="0">
                <a:solidFill>
                  <a:schemeClr val="tx1"/>
                </a:solidFill>
                <a:latin typeface="urw-din"/>
                <a:cs typeface="Times New Roman"/>
              </a:rPr>
              <a:t>If </a:t>
            </a:r>
            <a:r>
              <a:rPr sz="1200" dirty="0">
                <a:solidFill>
                  <a:schemeClr val="tx1"/>
                </a:solidFill>
                <a:latin typeface="urw-din"/>
                <a:cs typeface="Times New Roman"/>
              </a:rPr>
              <a:t>a </a:t>
            </a:r>
            <a:r>
              <a:rPr sz="1200" spc="-4" dirty="0">
                <a:solidFill>
                  <a:schemeClr val="tx1"/>
                </a:solidFill>
                <a:latin typeface="urw-din"/>
                <a:cs typeface="Times New Roman"/>
              </a:rPr>
              <a:t>company has </a:t>
            </a:r>
            <a:r>
              <a:rPr sz="1200" dirty="0">
                <a:solidFill>
                  <a:schemeClr val="tx1"/>
                </a:solidFill>
                <a:latin typeface="urw-din"/>
                <a:cs typeface="Times New Roman"/>
              </a:rPr>
              <a:t>one or </a:t>
            </a:r>
            <a:r>
              <a:rPr sz="1200" spc="-4" dirty="0">
                <a:solidFill>
                  <a:schemeClr val="tx1"/>
                </a:solidFill>
                <a:latin typeface="urw-din"/>
                <a:cs typeface="Times New Roman"/>
              </a:rPr>
              <a:t>more remote locations that  </a:t>
            </a:r>
            <a:r>
              <a:rPr sz="1200" dirty="0">
                <a:solidFill>
                  <a:schemeClr val="tx1"/>
                </a:solidFill>
                <a:latin typeface="urw-din"/>
                <a:cs typeface="Times New Roman"/>
              </a:rPr>
              <a:t>they </a:t>
            </a:r>
            <a:r>
              <a:rPr sz="1200" spc="-4" dirty="0">
                <a:solidFill>
                  <a:schemeClr val="tx1"/>
                </a:solidFill>
                <a:latin typeface="urw-din"/>
                <a:cs typeface="Times New Roman"/>
              </a:rPr>
              <a:t>wish </a:t>
            </a:r>
            <a:r>
              <a:rPr sz="1200" dirty="0">
                <a:solidFill>
                  <a:schemeClr val="tx1"/>
                </a:solidFill>
                <a:latin typeface="urw-din"/>
                <a:cs typeface="Times New Roman"/>
              </a:rPr>
              <a:t>to </a:t>
            </a:r>
            <a:r>
              <a:rPr sz="1200" spc="-4" dirty="0">
                <a:solidFill>
                  <a:schemeClr val="tx1"/>
                </a:solidFill>
                <a:latin typeface="urw-din"/>
                <a:cs typeface="Times New Roman"/>
              </a:rPr>
              <a:t>join </a:t>
            </a:r>
            <a:r>
              <a:rPr sz="1200" dirty="0">
                <a:solidFill>
                  <a:schemeClr val="tx1"/>
                </a:solidFill>
                <a:latin typeface="urw-din"/>
                <a:cs typeface="Times New Roman"/>
              </a:rPr>
              <a:t>in a single </a:t>
            </a:r>
            <a:r>
              <a:rPr sz="1200" spc="-4" dirty="0">
                <a:solidFill>
                  <a:schemeClr val="tx1"/>
                </a:solidFill>
                <a:latin typeface="urw-din"/>
                <a:cs typeface="Times New Roman"/>
              </a:rPr>
              <a:t>private </a:t>
            </a:r>
            <a:r>
              <a:rPr sz="1200" dirty="0">
                <a:solidFill>
                  <a:schemeClr val="tx1"/>
                </a:solidFill>
                <a:latin typeface="urw-din"/>
                <a:cs typeface="Times New Roman"/>
              </a:rPr>
              <a:t>network, </a:t>
            </a:r>
            <a:r>
              <a:rPr sz="1200" spc="-4" dirty="0">
                <a:solidFill>
                  <a:schemeClr val="tx1"/>
                </a:solidFill>
                <a:latin typeface="urw-din"/>
                <a:cs typeface="Times New Roman"/>
              </a:rPr>
              <a:t>they can create </a:t>
            </a:r>
            <a:r>
              <a:rPr sz="1200" dirty="0">
                <a:solidFill>
                  <a:schemeClr val="tx1"/>
                </a:solidFill>
                <a:latin typeface="urw-din"/>
                <a:cs typeface="Times New Roman"/>
              </a:rPr>
              <a:t>an </a:t>
            </a:r>
            <a:r>
              <a:rPr sz="1200" spc="-4" dirty="0">
                <a:solidFill>
                  <a:schemeClr val="tx1"/>
                </a:solidFill>
                <a:latin typeface="urw-din"/>
                <a:cs typeface="Times New Roman"/>
              </a:rPr>
              <a:t>intranet  VPN </a:t>
            </a:r>
            <a:r>
              <a:rPr sz="1200" dirty="0">
                <a:solidFill>
                  <a:schemeClr val="tx1"/>
                </a:solidFill>
                <a:latin typeface="urw-din"/>
                <a:cs typeface="Times New Roman"/>
              </a:rPr>
              <a:t>to connect </a:t>
            </a:r>
            <a:r>
              <a:rPr sz="1200" spc="-4" dirty="0">
                <a:solidFill>
                  <a:schemeClr val="tx1"/>
                </a:solidFill>
                <a:latin typeface="urw-din"/>
                <a:cs typeface="Times New Roman"/>
              </a:rPr>
              <a:t>LAN </a:t>
            </a:r>
            <a:r>
              <a:rPr sz="1200" dirty="0">
                <a:solidFill>
                  <a:schemeClr val="tx1"/>
                </a:solidFill>
                <a:latin typeface="urw-din"/>
                <a:cs typeface="Times New Roman"/>
              </a:rPr>
              <a:t>to</a:t>
            </a:r>
            <a:r>
              <a:rPr sz="1200" spc="-8" dirty="0">
                <a:solidFill>
                  <a:schemeClr val="tx1"/>
                </a:solidFill>
                <a:latin typeface="urw-din"/>
                <a:cs typeface="Times New Roman"/>
              </a:rPr>
              <a:t> </a:t>
            </a:r>
            <a:r>
              <a:rPr sz="1200" spc="-4" dirty="0">
                <a:solidFill>
                  <a:schemeClr val="tx1"/>
                </a:solidFill>
                <a:latin typeface="urw-din"/>
                <a:cs typeface="Times New Roman"/>
              </a:rPr>
              <a:t>LAN.</a:t>
            </a:r>
            <a:endParaRPr sz="1200" dirty="0">
              <a:solidFill>
                <a:schemeClr val="tx1"/>
              </a:solidFill>
              <a:latin typeface="urw-din"/>
              <a:cs typeface="Times New Roman"/>
            </a:endParaRPr>
          </a:p>
        </p:txBody>
      </p:sp>
      <p:sp>
        <p:nvSpPr>
          <p:cNvPr id="4" name="object 4"/>
          <p:cNvSpPr/>
          <p:nvPr/>
        </p:nvSpPr>
        <p:spPr>
          <a:xfrm>
            <a:off x="4590197" y="2330217"/>
            <a:ext cx="4357845" cy="2133600"/>
          </a:xfrm>
          <a:prstGeom prst="rect">
            <a:avLst/>
          </a:prstGeom>
          <a:blipFill>
            <a:blip r:embed="rId2" cstate="print"/>
            <a:stretch>
              <a:fillRect/>
            </a:stretch>
          </a:blipFill>
        </p:spPr>
        <p:txBody>
          <a:bodyPr wrap="square" lIns="0" tIns="0" rIns="0" bIns="0" rtlCol="0"/>
          <a:lstStyle/>
          <a:p>
            <a:endParaRPr sz="1050"/>
          </a:p>
        </p:txBody>
      </p:sp>
      <p:sp>
        <p:nvSpPr>
          <p:cNvPr id="5" name="object 6"/>
          <p:cNvSpPr/>
          <p:nvPr/>
        </p:nvSpPr>
        <p:spPr>
          <a:xfrm>
            <a:off x="152400" y="2647950"/>
            <a:ext cx="4343400" cy="1815867"/>
          </a:xfrm>
          <a:prstGeom prst="rect">
            <a:avLst/>
          </a:prstGeom>
          <a:blipFill>
            <a:blip r:embed="rId3" cstate="print"/>
            <a:stretch>
              <a:fillRect/>
            </a:stretch>
          </a:blipFill>
        </p:spPr>
        <p:txBody>
          <a:bodyPr wrap="square" lIns="0" tIns="0" rIns="0" bIns="0" rtlCol="0"/>
          <a:lstStyle/>
          <a:p>
            <a:endParaRPr sz="1050"/>
          </a:p>
        </p:txBody>
      </p:sp>
      <p:sp>
        <p:nvSpPr>
          <p:cNvPr id="6" name="Rectangle 5"/>
          <p:cNvSpPr/>
          <p:nvPr/>
        </p:nvSpPr>
        <p:spPr>
          <a:xfrm>
            <a:off x="235520" y="1352550"/>
            <a:ext cx="4177160" cy="900246"/>
          </a:xfrm>
          <a:prstGeom prst="rect">
            <a:avLst/>
          </a:prstGeom>
        </p:spPr>
        <p:txBody>
          <a:bodyPr wrap="square">
            <a:spAutoFit/>
          </a:bodyPr>
          <a:lstStyle/>
          <a:p>
            <a:r>
              <a:rPr lang="en-US" sz="1050" dirty="0">
                <a:solidFill>
                  <a:srgbClr val="FF0000"/>
                </a:solidFill>
                <a:latin typeface="arial" panose="020B0604020202020204" pitchFamily="34" charset="0"/>
              </a:rPr>
              <a:t>Remote Access VPN </a:t>
            </a:r>
            <a:r>
              <a:rPr lang="en-US" sz="1050" dirty="0">
                <a:latin typeface="arial" panose="020B0604020202020204" pitchFamily="34" charset="0"/>
              </a:rPr>
              <a:t>:- A remote access virtual private network (VPN) </a:t>
            </a:r>
            <a:r>
              <a:rPr lang="en-US" sz="1050" b="1" dirty="0">
                <a:latin typeface="arial" panose="020B0604020202020204" pitchFamily="34" charset="0"/>
              </a:rPr>
              <a:t>enables users who are working remotely to securely access and use applications and data</a:t>
            </a:r>
            <a:r>
              <a:rPr lang="en-US" sz="1050" dirty="0">
                <a:latin typeface="arial" panose="020B0604020202020204" pitchFamily="34" charset="0"/>
              </a:rPr>
              <a:t> that reside in the corporate data center and headquarters, encrypting all traffic the users send and receive.</a:t>
            </a:r>
            <a:endParaRPr lang="en-US" sz="1050" dirty="0"/>
          </a:p>
        </p:txBody>
      </p:sp>
      <p:sp>
        <p:nvSpPr>
          <p:cNvPr id="7" name="Rectangle 6"/>
          <p:cNvSpPr/>
          <p:nvPr/>
        </p:nvSpPr>
        <p:spPr>
          <a:xfrm>
            <a:off x="1974485" y="438150"/>
            <a:ext cx="699230" cy="830997"/>
          </a:xfrm>
          <a:prstGeom prst="rect">
            <a:avLst/>
          </a:prstGeom>
        </p:spPr>
        <p:txBody>
          <a:bodyPr wrap="none">
            <a:spAutoFit/>
          </a:bodyPr>
          <a:lstStyle/>
          <a:p>
            <a:r>
              <a:rPr lang="en-IN" sz="4800" b="1" dirty="0">
                <a:solidFill>
                  <a:srgbClr val="002060"/>
                </a:solidFill>
                <a:latin typeface="urw-din"/>
              </a:rPr>
              <a:t>1.</a:t>
            </a:r>
            <a:endParaRPr lang="en-IN" sz="4800" b="1" dirty="0"/>
          </a:p>
        </p:txBody>
      </p:sp>
      <p:sp>
        <p:nvSpPr>
          <p:cNvPr id="8" name="Rectangle 7"/>
          <p:cNvSpPr/>
          <p:nvPr/>
        </p:nvSpPr>
        <p:spPr>
          <a:xfrm>
            <a:off x="6169330" y="438149"/>
            <a:ext cx="699230" cy="830997"/>
          </a:xfrm>
          <a:prstGeom prst="rect">
            <a:avLst/>
          </a:prstGeom>
        </p:spPr>
        <p:txBody>
          <a:bodyPr wrap="none">
            <a:spAutoFit/>
          </a:bodyPr>
          <a:lstStyle/>
          <a:p>
            <a:r>
              <a:rPr lang="en-IN" sz="4800" b="1" dirty="0">
                <a:solidFill>
                  <a:srgbClr val="002060"/>
                </a:solidFill>
                <a:latin typeface="urw-din"/>
              </a:rPr>
              <a:t>2.</a:t>
            </a:r>
            <a:endParaRPr lang="en-IN" sz="4800" b="1" dirty="0"/>
          </a:p>
        </p:txBody>
      </p:sp>
    </p:spTree>
    <p:extLst>
      <p:ext uri="{BB962C8B-B14F-4D97-AF65-F5344CB8AC3E}">
        <p14:creationId xmlns:p14="http://schemas.microsoft.com/office/powerpoint/2010/main" val="2127573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5904" y="1389683"/>
            <a:ext cx="8710301" cy="377989"/>
          </a:xfrm>
          <a:prstGeom prst="rect">
            <a:avLst/>
          </a:prstGeom>
        </p:spPr>
        <p:txBody>
          <a:bodyPr vert="horz" wrap="square" lIns="0" tIns="8573" rIns="0" bIns="0" rtlCol="0">
            <a:spAutoFit/>
          </a:bodyPr>
          <a:lstStyle/>
          <a:p>
            <a:pPr marL="9525" marR="3810" algn="just">
              <a:lnSpc>
                <a:spcPct val="100200"/>
              </a:lnSpc>
              <a:spcBef>
                <a:spcPts val="68"/>
              </a:spcBef>
            </a:pPr>
            <a:r>
              <a:rPr sz="1200" spc="-4" dirty="0">
                <a:solidFill>
                  <a:srgbClr val="FF0000"/>
                </a:solidFill>
                <a:uFill>
                  <a:solidFill>
                    <a:srgbClr val="FF0000"/>
                  </a:solidFill>
                </a:uFill>
                <a:latin typeface="Segoe UI Variable Display Semib" pitchFamily="2" charset="0"/>
                <a:cs typeface="Times New Roman"/>
              </a:rPr>
              <a:t>Extranet VPNs </a:t>
            </a:r>
            <a:r>
              <a:rPr sz="1200" dirty="0">
                <a:solidFill>
                  <a:srgbClr val="FFFFFF"/>
                </a:solidFill>
                <a:latin typeface="Segoe UI Variable Display Semib" pitchFamily="2" charset="0"/>
                <a:cs typeface="Times New Roman"/>
              </a:rPr>
              <a:t>– </a:t>
            </a:r>
            <a:r>
              <a:rPr lang="en-US" sz="1200" dirty="0"/>
              <a:t>An extranet VPN </a:t>
            </a:r>
            <a:r>
              <a:rPr lang="en-US" sz="1200" b="1" dirty="0"/>
              <a:t>links outside customers, suppliers, partners, or communities of interest to an enterprise customer's network over a shared infrastructure using</a:t>
            </a:r>
            <a:r>
              <a:rPr lang="en-US" sz="1200" dirty="0"/>
              <a:t> dedicated connections</a:t>
            </a:r>
            <a:endParaRPr sz="1200" dirty="0">
              <a:latin typeface="Segoe UI Variable Display Semib" pitchFamily="2" charset="0"/>
              <a:cs typeface="Times New Roman"/>
            </a:endParaRPr>
          </a:p>
        </p:txBody>
      </p:sp>
      <p:sp>
        <p:nvSpPr>
          <p:cNvPr id="4" name="object 4"/>
          <p:cNvSpPr/>
          <p:nvPr/>
        </p:nvSpPr>
        <p:spPr>
          <a:xfrm>
            <a:off x="1202054" y="2114550"/>
            <a:ext cx="6858000" cy="2457450"/>
          </a:xfrm>
          <a:prstGeom prst="rect">
            <a:avLst/>
          </a:prstGeom>
          <a:blipFill>
            <a:blip r:embed="rId2" cstate="print"/>
            <a:stretch>
              <a:fillRect/>
            </a:stretch>
          </a:blipFill>
        </p:spPr>
        <p:txBody>
          <a:bodyPr wrap="square" lIns="0" tIns="0" rIns="0" bIns="0" rtlCol="0"/>
          <a:lstStyle/>
          <a:p>
            <a:endParaRPr sz="1050"/>
          </a:p>
        </p:txBody>
      </p:sp>
      <p:sp>
        <p:nvSpPr>
          <p:cNvPr id="5" name="Rectangle 4"/>
          <p:cNvSpPr/>
          <p:nvPr/>
        </p:nvSpPr>
        <p:spPr>
          <a:xfrm>
            <a:off x="4281439" y="385247"/>
            <a:ext cx="699230" cy="830997"/>
          </a:xfrm>
          <a:prstGeom prst="rect">
            <a:avLst/>
          </a:prstGeom>
        </p:spPr>
        <p:txBody>
          <a:bodyPr wrap="none">
            <a:spAutoFit/>
          </a:bodyPr>
          <a:lstStyle/>
          <a:p>
            <a:r>
              <a:rPr lang="en-IN" sz="4800" b="1" dirty="0">
                <a:solidFill>
                  <a:srgbClr val="002060"/>
                </a:solidFill>
                <a:latin typeface="urw-din"/>
              </a:rPr>
              <a:t>3.</a:t>
            </a:r>
            <a:endParaRPr lang="en-IN" sz="4800" b="1" dirty="0"/>
          </a:p>
        </p:txBody>
      </p:sp>
    </p:spTree>
    <p:extLst>
      <p:ext uri="{BB962C8B-B14F-4D97-AF65-F5344CB8AC3E}">
        <p14:creationId xmlns:p14="http://schemas.microsoft.com/office/powerpoint/2010/main" val="3222635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1" y="3310658"/>
            <a:ext cx="271181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Server &amp; Datacenter</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18</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3616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C3AA5A-5568-451A-9EAD-FB827B7640F8}"/>
              </a:ext>
            </a:extLst>
          </p:cNvPr>
          <p:cNvSpPr/>
          <p:nvPr/>
        </p:nvSpPr>
        <p:spPr>
          <a:xfrm>
            <a:off x="533400" y="1727716"/>
            <a:ext cx="3734577" cy="1384995"/>
          </a:xfrm>
          <a:prstGeom prst="rect">
            <a:avLst/>
          </a:prstGeom>
        </p:spPr>
        <p:txBody>
          <a:bodyPr wrap="square">
            <a:spAutoFit/>
          </a:bodyPr>
          <a:lstStyle/>
          <a:p>
            <a:pPr algn="just"/>
            <a:r>
              <a:rPr lang="en-US" sz="1200" dirty="0"/>
              <a:t>A server is </a:t>
            </a:r>
            <a:r>
              <a:rPr lang="en-US" sz="1200" b="1" dirty="0"/>
              <a:t>a computer or system that provides resources, data, services, or programs to other computers, known as clients, over a network</a:t>
            </a:r>
            <a:r>
              <a:rPr lang="en-US" sz="1200" dirty="0"/>
              <a:t>. In theory, whenever computers share resources with client machines they are considered servers. ... This means that a device could be both a server and a client at the same time.</a:t>
            </a:r>
            <a:endParaRPr lang="en-US" sz="1200" dirty="0">
              <a:latin typeface="Open Sans"/>
            </a:endParaRPr>
          </a:p>
        </p:txBody>
      </p:sp>
      <p:sp>
        <p:nvSpPr>
          <p:cNvPr id="3" name="TextBox 2">
            <a:extLst>
              <a:ext uri="{FF2B5EF4-FFF2-40B4-BE49-F238E27FC236}">
                <a16:creationId xmlns:a16="http://schemas.microsoft.com/office/drawing/2014/main" id="{7E177115-4BCF-42AF-84B4-BDE6F281F61C}"/>
              </a:ext>
            </a:extLst>
          </p:cNvPr>
          <p:cNvSpPr txBox="1"/>
          <p:nvPr/>
        </p:nvSpPr>
        <p:spPr>
          <a:xfrm>
            <a:off x="533400" y="1270516"/>
            <a:ext cx="5487177" cy="369332"/>
          </a:xfrm>
          <a:prstGeom prst="rect">
            <a:avLst/>
          </a:prstGeom>
          <a:noFill/>
        </p:spPr>
        <p:txBody>
          <a:bodyPr wrap="square" rtlCol="0">
            <a:spAutoFit/>
          </a:bodyPr>
          <a:lstStyle/>
          <a:p>
            <a:r>
              <a:rPr lang="en-US" sz="1800" b="1" dirty="0">
                <a:solidFill>
                  <a:srgbClr val="002060"/>
                </a:solidFill>
              </a:rPr>
              <a:t>What is a Server?</a:t>
            </a:r>
          </a:p>
        </p:txBody>
      </p:sp>
      <p:pic>
        <p:nvPicPr>
          <p:cNvPr id="5" name="Picture 4">
            <a:extLst>
              <a:ext uri="{FF2B5EF4-FFF2-40B4-BE49-F238E27FC236}">
                <a16:creationId xmlns:a16="http://schemas.microsoft.com/office/drawing/2014/main" id="{2A62F2A6-41E8-485E-8585-1DEC788B29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1263062"/>
            <a:ext cx="3577751" cy="2385167"/>
          </a:xfrm>
          <a:prstGeom prst="rect">
            <a:avLst/>
          </a:prstGeom>
        </p:spPr>
      </p:pic>
    </p:spTree>
    <p:extLst>
      <p:ext uri="{BB962C8B-B14F-4D97-AF65-F5344CB8AC3E}">
        <p14:creationId xmlns:p14="http://schemas.microsoft.com/office/powerpoint/2010/main" val="30136173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77428" y="978411"/>
            <a:ext cx="1363504" cy="332783"/>
          </a:xfrm>
          <a:prstGeom prst="rect">
            <a:avLst/>
          </a:prstGeom>
        </p:spPr>
        <p:txBody>
          <a:bodyPr vert="horz" wrap="square" lIns="0" tIns="9525" rIns="0" bIns="0" rtlCol="0">
            <a:spAutoFit/>
          </a:bodyPr>
          <a:lstStyle/>
          <a:p>
            <a:pPr marL="9525" marR="3810" indent="33338">
              <a:spcBef>
                <a:spcPts val="75"/>
              </a:spcBef>
            </a:pPr>
            <a:r>
              <a:rPr sz="1050" dirty="0">
                <a:latin typeface="Arial Black"/>
                <a:cs typeface="Arial Black"/>
              </a:rPr>
              <a:t>A </a:t>
            </a:r>
            <a:r>
              <a:rPr sz="1050" spc="-4" dirty="0">
                <a:latin typeface="Arial Black"/>
                <a:cs typeface="Arial Black"/>
              </a:rPr>
              <a:t>COMPUTER  (H</a:t>
            </a:r>
            <a:r>
              <a:rPr sz="1050" dirty="0">
                <a:latin typeface="Arial Black"/>
                <a:cs typeface="Arial Black"/>
              </a:rPr>
              <a:t>AR</a:t>
            </a:r>
            <a:r>
              <a:rPr sz="1050" spc="4" dirty="0">
                <a:latin typeface="Arial Black"/>
                <a:cs typeface="Arial Black"/>
              </a:rPr>
              <a:t>D</a:t>
            </a:r>
            <a:r>
              <a:rPr sz="1050" dirty="0">
                <a:latin typeface="Arial Black"/>
                <a:cs typeface="Arial Black"/>
              </a:rPr>
              <a:t>WA</a:t>
            </a:r>
            <a:r>
              <a:rPr sz="1050" spc="4" dirty="0">
                <a:latin typeface="Arial Black"/>
                <a:cs typeface="Arial Black"/>
              </a:rPr>
              <a:t>R</a:t>
            </a:r>
            <a:r>
              <a:rPr sz="1050" spc="-8" dirty="0">
                <a:latin typeface="Arial Black"/>
                <a:cs typeface="Arial Black"/>
              </a:rPr>
              <a:t>E</a:t>
            </a:r>
            <a:r>
              <a:rPr sz="1050" spc="-4" dirty="0">
                <a:latin typeface="Arial Black"/>
                <a:cs typeface="Arial Black"/>
              </a:rPr>
              <a:t>)?</a:t>
            </a:r>
            <a:endParaRPr sz="1050">
              <a:latin typeface="Arial Black"/>
              <a:cs typeface="Arial Black"/>
            </a:endParaRPr>
          </a:p>
        </p:txBody>
      </p:sp>
      <p:sp>
        <p:nvSpPr>
          <p:cNvPr id="4" name="object 4"/>
          <p:cNvSpPr/>
          <p:nvPr/>
        </p:nvSpPr>
        <p:spPr>
          <a:xfrm>
            <a:off x="2869883" y="2009968"/>
            <a:ext cx="613410" cy="216218"/>
          </a:xfrm>
          <a:custGeom>
            <a:avLst/>
            <a:gdLst/>
            <a:ahLst/>
            <a:cxnLst/>
            <a:rect l="l" t="t" r="r" b="b"/>
            <a:pathLst>
              <a:path w="817880" h="288289">
                <a:moveTo>
                  <a:pt x="0" y="288289"/>
                </a:moveTo>
                <a:lnTo>
                  <a:pt x="817879" y="288289"/>
                </a:lnTo>
                <a:lnTo>
                  <a:pt x="817879" y="0"/>
                </a:lnTo>
                <a:lnTo>
                  <a:pt x="0" y="0"/>
                </a:lnTo>
                <a:lnTo>
                  <a:pt x="0" y="288289"/>
                </a:lnTo>
                <a:close/>
              </a:path>
            </a:pathLst>
          </a:custGeom>
          <a:solidFill>
            <a:srgbClr val="666666"/>
          </a:solidFill>
        </p:spPr>
        <p:txBody>
          <a:bodyPr wrap="square" lIns="0" tIns="0" rIns="0" bIns="0" rtlCol="0"/>
          <a:lstStyle/>
          <a:p>
            <a:endParaRPr sz="1050"/>
          </a:p>
        </p:txBody>
      </p:sp>
      <p:sp>
        <p:nvSpPr>
          <p:cNvPr id="5" name="object 5"/>
          <p:cNvSpPr/>
          <p:nvPr/>
        </p:nvSpPr>
        <p:spPr>
          <a:xfrm>
            <a:off x="2869883" y="2272857"/>
            <a:ext cx="613410" cy="182880"/>
          </a:xfrm>
          <a:custGeom>
            <a:avLst/>
            <a:gdLst/>
            <a:ahLst/>
            <a:cxnLst/>
            <a:rect l="l" t="t" r="r" b="b"/>
            <a:pathLst>
              <a:path w="817880" h="243839">
                <a:moveTo>
                  <a:pt x="0" y="243840"/>
                </a:moveTo>
                <a:lnTo>
                  <a:pt x="817879" y="243840"/>
                </a:lnTo>
                <a:lnTo>
                  <a:pt x="817879" y="0"/>
                </a:lnTo>
                <a:lnTo>
                  <a:pt x="0" y="0"/>
                </a:lnTo>
                <a:lnTo>
                  <a:pt x="0" y="243840"/>
                </a:lnTo>
                <a:close/>
              </a:path>
            </a:pathLst>
          </a:custGeom>
          <a:solidFill>
            <a:srgbClr val="666666"/>
          </a:solidFill>
        </p:spPr>
        <p:txBody>
          <a:bodyPr wrap="square" lIns="0" tIns="0" rIns="0" bIns="0" rtlCol="0"/>
          <a:lstStyle/>
          <a:p>
            <a:endParaRPr sz="1050"/>
          </a:p>
        </p:txBody>
      </p:sp>
      <p:sp>
        <p:nvSpPr>
          <p:cNvPr id="6" name="object 6"/>
          <p:cNvSpPr/>
          <p:nvPr/>
        </p:nvSpPr>
        <p:spPr>
          <a:xfrm>
            <a:off x="2869883" y="2502410"/>
            <a:ext cx="613410" cy="180975"/>
          </a:xfrm>
          <a:custGeom>
            <a:avLst/>
            <a:gdLst/>
            <a:ahLst/>
            <a:cxnLst/>
            <a:rect l="l" t="t" r="r" b="b"/>
            <a:pathLst>
              <a:path w="817880" h="241300">
                <a:moveTo>
                  <a:pt x="0" y="241300"/>
                </a:moveTo>
                <a:lnTo>
                  <a:pt x="817879" y="241300"/>
                </a:lnTo>
                <a:lnTo>
                  <a:pt x="817879" y="0"/>
                </a:lnTo>
                <a:lnTo>
                  <a:pt x="0" y="0"/>
                </a:lnTo>
                <a:lnTo>
                  <a:pt x="0" y="241300"/>
                </a:lnTo>
                <a:close/>
              </a:path>
            </a:pathLst>
          </a:custGeom>
          <a:solidFill>
            <a:srgbClr val="666666"/>
          </a:solidFill>
        </p:spPr>
        <p:txBody>
          <a:bodyPr wrap="square" lIns="0" tIns="0" rIns="0" bIns="0" rtlCol="0"/>
          <a:lstStyle/>
          <a:p>
            <a:endParaRPr sz="1050"/>
          </a:p>
        </p:txBody>
      </p:sp>
      <p:sp>
        <p:nvSpPr>
          <p:cNvPr id="7" name="object 7"/>
          <p:cNvSpPr/>
          <p:nvPr/>
        </p:nvSpPr>
        <p:spPr>
          <a:xfrm>
            <a:off x="2869883" y="2731010"/>
            <a:ext cx="613410" cy="181928"/>
          </a:xfrm>
          <a:custGeom>
            <a:avLst/>
            <a:gdLst/>
            <a:ahLst/>
            <a:cxnLst/>
            <a:rect l="l" t="t" r="r" b="b"/>
            <a:pathLst>
              <a:path w="817880" h="242570">
                <a:moveTo>
                  <a:pt x="0" y="242569"/>
                </a:moveTo>
                <a:lnTo>
                  <a:pt x="817879" y="242569"/>
                </a:lnTo>
                <a:lnTo>
                  <a:pt x="817879" y="0"/>
                </a:lnTo>
                <a:lnTo>
                  <a:pt x="0" y="0"/>
                </a:lnTo>
                <a:lnTo>
                  <a:pt x="0" y="242569"/>
                </a:lnTo>
                <a:close/>
              </a:path>
            </a:pathLst>
          </a:custGeom>
          <a:solidFill>
            <a:srgbClr val="666666"/>
          </a:solidFill>
        </p:spPr>
        <p:txBody>
          <a:bodyPr wrap="square" lIns="0" tIns="0" rIns="0" bIns="0" rtlCol="0"/>
          <a:lstStyle/>
          <a:p>
            <a:endParaRPr sz="1050"/>
          </a:p>
        </p:txBody>
      </p:sp>
      <p:sp>
        <p:nvSpPr>
          <p:cNvPr id="8" name="object 8"/>
          <p:cNvSpPr/>
          <p:nvPr/>
        </p:nvSpPr>
        <p:spPr>
          <a:xfrm>
            <a:off x="2869883" y="2960563"/>
            <a:ext cx="613410" cy="180975"/>
          </a:xfrm>
          <a:custGeom>
            <a:avLst/>
            <a:gdLst/>
            <a:ahLst/>
            <a:cxnLst/>
            <a:rect l="l" t="t" r="r" b="b"/>
            <a:pathLst>
              <a:path w="817880" h="241300">
                <a:moveTo>
                  <a:pt x="0" y="241299"/>
                </a:moveTo>
                <a:lnTo>
                  <a:pt x="817879" y="241299"/>
                </a:lnTo>
                <a:lnTo>
                  <a:pt x="817879" y="0"/>
                </a:lnTo>
                <a:lnTo>
                  <a:pt x="0" y="0"/>
                </a:lnTo>
                <a:lnTo>
                  <a:pt x="0" y="241299"/>
                </a:lnTo>
                <a:close/>
              </a:path>
            </a:pathLst>
          </a:custGeom>
          <a:solidFill>
            <a:srgbClr val="666666"/>
          </a:solidFill>
        </p:spPr>
        <p:txBody>
          <a:bodyPr wrap="square" lIns="0" tIns="0" rIns="0" bIns="0" rtlCol="0"/>
          <a:lstStyle/>
          <a:p>
            <a:endParaRPr sz="1050"/>
          </a:p>
        </p:txBody>
      </p:sp>
      <p:sp>
        <p:nvSpPr>
          <p:cNvPr id="9" name="object 9"/>
          <p:cNvSpPr/>
          <p:nvPr/>
        </p:nvSpPr>
        <p:spPr>
          <a:xfrm>
            <a:off x="2869883" y="3189163"/>
            <a:ext cx="613410" cy="463868"/>
          </a:xfrm>
          <a:custGeom>
            <a:avLst/>
            <a:gdLst/>
            <a:ahLst/>
            <a:cxnLst/>
            <a:rect l="l" t="t" r="r" b="b"/>
            <a:pathLst>
              <a:path w="817880" h="618489">
                <a:moveTo>
                  <a:pt x="0" y="618489"/>
                </a:moveTo>
                <a:lnTo>
                  <a:pt x="817879" y="618489"/>
                </a:lnTo>
                <a:lnTo>
                  <a:pt x="817879" y="0"/>
                </a:lnTo>
                <a:lnTo>
                  <a:pt x="0" y="0"/>
                </a:lnTo>
                <a:lnTo>
                  <a:pt x="0" y="618489"/>
                </a:lnTo>
                <a:close/>
              </a:path>
            </a:pathLst>
          </a:custGeom>
          <a:solidFill>
            <a:srgbClr val="666666"/>
          </a:solidFill>
        </p:spPr>
        <p:txBody>
          <a:bodyPr wrap="square" lIns="0" tIns="0" rIns="0" bIns="0" rtlCol="0"/>
          <a:lstStyle/>
          <a:p>
            <a:endParaRPr sz="1050"/>
          </a:p>
        </p:txBody>
      </p:sp>
      <p:sp>
        <p:nvSpPr>
          <p:cNvPr id="10" name="object 10"/>
          <p:cNvSpPr/>
          <p:nvPr/>
        </p:nvSpPr>
        <p:spPr>
          <a:xfrm>
            <a:off x="3214688" y="3397760"/>
            <a:ext cx="268605" cy="251460"/>
          </a:xfrm>
          <a:custGeom>
            <a:avLst/>
            <a:gdLst/>
            <a:ahLst/>
            <a:cxnLst/>
            <a:rect l="l" t="t" r="r" b="b"/>
            <a:pathLst>
              <a:path w="358139" h="335279">
                <a:moveTo>
                  <a:pt x="358139" y="0"/>
                </a:moveTo>
                <a:lnTo>
                  <a:pt x="0" y="335280"/>
                </a:lnTo>
                <a:lnTo>
                  <a:pt x="135889" y="335280"/>
                </a:lnTo>
                <a:lnTo>
                  <a:pt x="358139" y="128269"/>
                </a:lnTo>
                <a:lnTo>
                  <a:pt x="358139" y="0"/>
                </a:lnTo>
                <a:close/>
              </a:path>
            </a:pathLst>
          </a:custGeom>
          <a:solidFill>
            <a:srgbClr val="B4B4B4"/>
          </a:solidFill>
        </p:spPr>
        <p:txBody>
          <a:bodyPr wrap="square" lIns="0" tIns="0" rIns="0" bIns="0" rtlCol="0"/>
          <a:lstStyle/>
          <a:p>
            <a:endParaRPr sz="1050"/>
          </a:p>
        </p:txBody>
      </p:sp>
      <p:sp>
        <p:nvSpPr>
          <p:cNvPr id="11" name="object 11"/>
          <p:cNvSpPr/>
          <p:nvPr/>
        </p:nvSpPr>
        <p:spPr>
          <a:xfrm>
            <a:off x="2383154" y="2503363"/>
            <a:ext cx="143828" cy="122873"/>
          </a:xfrm>
          <a:custGeom>
            <a:avLst/>
            <a:gdLst/>
            <a:ahLst/>
            <a:cxnLst/>
            <a:rect l="l" t="t" r="r" b="b"/>
            <a:pathLst>
              <a:path w="191769" h="163829">
                <a:moveTo>
                  <a:pt x="0" y="163829"/>
                </a:moveTo>
                <a:lnTo>
                  <a:pt x="0" y="0"/>
                </a:lnTo>
                <a:lnTo>
                  <a:pt x="191770" y="0"/>
                </a:lnTo>
                <a:lnTo>
                  <a:pt x="191770" y="163829"/>
                </a:lnTo>
                <a:lnTo>
                  <a:pt x="0" y="163829"/>
                </a:lnTo>
                <a:close/>
              </a:path>
            </a:pathLst>
          </a:custGeom>
          <a:solidFill>
            <a:srgbClr val="0BC00B"/>
          </a:solidFill>
        </p:spPr>
        <p:txBody>
          <a:bodyPr wrap="square" lIns="0" tIns="0" rIns="0" bIns="0" rtlCol="0"/>
          <a:lstStyle/>
          <a:p>
            <a:endParaRPr sz="1050"/>
          </a:p>
        </p:txBody>
      </p:sp>
      <p:sp>
        <p:nvSpPr>
          <p:cNvPr id="12" name="object 12"/>
          <p:cNvSpPr/>
          <p:nvPr/>
        </p:nvSpPr>
        <p:spPr>
          <a:xfrm>
            <a:off x="2383154" y="2136650"/>
            <a:ext cx="143828" cy="366713"/>
          </a:xfrm>
          <a:custGeom>
            <a:avLst/>
            <a:gdLst/>
            <a:ahLst/>
            <a:cxnLst/>
            <a:rect l="l" t="t" r="r" b="b"/>
            <a:pathLst>
              <a:path w="191769" h="488950">
                <a:moveTo>
                  <a:pt x="0" y="488949"/>
                </a:moveTo>
                <a:lnTo>
                  <a:pt x="0" y="0"/>
                </a:lnTo>
                <a:lnTo>
                  <a:pt x="191770" y="0"/>
                </a:lnTo>
                <a:lnTo>
                  <a:pt x="191770" y="488949"/>
                </a:lnTo>
                <a:lnTo>
                  <a:pt x="0" y="488949"/>
                </a:lnTo>
                <a:close/>
              </a:path>
            </a:pathLst>
          </a:custGeom>
          <a:solidFill>
            <a:srgbClr val="FF0000"/>
          </a:solidFill>
        </p:spPr>
        <p:txBody>
          <a:bodyPr wrap="square" lIns="0" tIns="0" rIns="0" bIns="0" rtlCol="0"/>
          <a:lstStyle/>
          <a:p>
            <a:endParaRPr sz="1050"/>
          </a:p>
        </p:txBody>
      </p:sp>
      <p:sp>
        <p:nvSpPr>
          <p:cNvPr id="13" name="object 13"/>
          <p:cNvSpPr/>
          <p:nvPr/>
        </p:nvSpPr>
        <p:spPr>
          <a:xfrm>
            <a:off x="2142173" y="1823277"/>
            <a:ext cx="1546860" cy="2016443"/>
          </a:xfrm>
          <a:custGeom>
            <a:avLst/>
            <a:gdLst/>
            <a:ahLst/>
            <a:cxnLst/>
            <a:rect l="l" t="t" r="r" b="b"/>
            <a:pathLst>
              <a:path w="2062479" h="2688590">
                <a:moveTo>
                  <a:pt x="0" y="0"/>
                </a:moveTo>
                <a:lnTo>
                  <a:pt x="0" y="2688590"/>
                </a:lnTo>
                <a:lnTo>
                  <a:pt x="2062480" y="2688590"/>
                </a:lnTo>
                <a:lnTo>
                  <a:pt x="1992630" y="2560320"/>
                </a:lnTo>
                <a:lnTo>
                  <a:pt x="137159" y="2560320"/>
                </a:lnTo>
                <a:lnTo>
                  <a:pt x="137159" y="62230"/>
                </a:lnTo>
                <a:lnTo>
                  <a:pt x="0" y="0"/>
                </a:lnTo>
                <a:close/>
              </a:path>
            </a:pathLst>
          </a:custGeom>
          <a:solidFill>
            <a:srgbClr val="000000"/>
          </a:solidFill>
        </p:spPr>
        <p:txBody>
          <a:bodyPr wrap="square" lIns="0" tIns="0" rIns="0" bIns="0" rtlCol="0"/>
          <a:lstStyle/>
          <a:p>
            <a:endParaRPr sz="1050"/>
          </a:p>
        </p:txBody>
      </p:sp>
      <p:sp>
        <p:nvSpPr>
          <p:cNvPr id="14" name="object 14"/>
          <p:cNvSpPr/>
          <p:nvPr/>
        </p:nvSpPr>
        <p:spPr>
          <a:xfrm>
            <a:off x="2142174" y="1823277"/>
            <a:ext cx="1544954" cy="2016443"/>
          </a:xfrm>
          <a:custGeom>
            <a:avLst/>
            <a:gdLst/>
            <a:ahLst/>
            <a:cxnLst/>
            <a:rect l="l" t="t" r="r" b="b"/>
            <a:pathLst>
              <a:path w="2059939" h="2688590">
                <a:moveTo>
                  <a:pt x="2059940" y="0"/>
                </a:moveTo>
                <a:lnTo>
                  <a:pt x="0" y="0"/>
                </a:lnTo>
                <a:lnTo>
                  <a:pt x="67309" y="128270"/>
                </a:lnTo>
                <a:lnTo>
                  <a:pt x="1924049" y="128270"/>
                </a:lnTo>
                <a:lnTo>
                  <a:pt x="1924049" y="2626360"/>
                </a:lnTo>
                <a:lnTo>
                  <a:pt x="2059940" y="2688590"/>
                </a:lnTo>
                <a:lnTo>
                  <a:pt x="2059940" y="0"/>
                </a:lnTo>
                <a:close/>
              </a:path>
            </a:pathLst>
          </a:custGeom>
          <a:solidFill>
            <a:srgbClr val="000000"/>
          </a:solidFill>
        </p:spPr>
        <p:txBody>
          <a:bodyPr wrap="square" lIns="0" tIns="0" rIns="0" bIns="0" rtlCol="0"/>
          <a:lstStyle/>
          <a:p>
            <a:endParaRPr sz="1050"/>
          </a:p>
        </p:txBody>
      </p:sp>
      <p:sp>
        <p:nvSpPr>
          <p:cNvPr id="15" name="object 15"/>
          <p:cNvSpPr/>
          <p:nvPr/>
        </p:nvSpPr>
        <p:spPr>
          <a:xfrm>
            <a:off x="2657475" y="1866140"/>
            <a:ext cx="103823" cy="1925955"/>
          </a:xfrm>
          <a:custGeom>
            <a:avLst/>
            <a:gdLst/>
            <a:ahLst/>
            <a:cxnLst/>
            <a:rect l="l" t="t" r="r" b="b"/>
            <a:pathLst>
              <a:path w="138430" h="2567940">
                <a:moveTo>
                  <a:pt x="0" y="2567940"/>
                </a:moveTo>
                <a:lnTo>
                  <a:pt x="0" y="0"/>
                </a:lnTo>
                <a:lnTo>
                  <a:pt x="138430" y="0"/>
                </a:lnTo>
                <a:lnTo>
                  <a:pt x="138430" y="2567940"/>
                </a:lnTo>
                <a:lnTo>
                  <a:pt x="0" y="2567940"/>
                </a:lnTo>
                <a:close/>
              </a:path>
            </a:pathLst>
          </a:custGeom>
          <a:solidFill>
            <a:srgbClr val="000000"/>
          </a:solidFill>
        </p:spPr>
        <p:txBody>
          <a:bodyPr wrap="square" lIns="0" tIns="0" rIns="0" bIns="0" rtlCol="0"/>
          <a:lstStyle/>
          <a:p>
            <a:endParaRPr sz="1050"/>
          </a:p>
        </p:txBody>
      </p:sp>
      <p:sp>
        <p:nvSpPr>
          <p:cNvPr id="16" name="object 16"/>
          <p:cNvSpPr/>
          <p:nvPr/>
        </p:nvSpPr>
        <p:spPr>
          <a:xfrm>
            <a:off x="2834641" y="1988060"/>
            <a:ext cx="677227" cy="1686878"/>
          </a:xfrm>
          <a:custGeom>
            <a:avLst/>
            <a:gdLst/>
            <a:ahLst/>
            <a:cxnLst/>
            <a:rect l="l" t="t" r="r" b="b"/>
            <a:pathLst>
              <a:path w="902969" h="2249170">
                <a:moveTo>
                  <a:pt x="0" y="0"/>
                </a:moveTo>
                <a:lnTo>
                  <a:pt x="0" y="2249170"/>
                </a:lnTo>
                <a:lnTo>
                  <a:pt x="902969" y="2249170"/>
                </a:lnTo>
                <a:lnTo>
                  <a:pt x="848360" y="2178050"/>
                </a:lnTo>
                <a:lnTo>
                  <a:pt x="76200" y="2178050"/>
                </a:lnTo>
                <a:lnTo>
                  <a:pt x="76200" y="40639"/>
                </a:lnTo>
                <a:lnTo>
                  <a:pt x="0" y="0"/>
                </a:lnTo>
                <a:close/>
              </a:path>
            </a:pathLst>
          </a:custGeom>
          <a:solidFill>
            <a:srgbClr val="000000"/>
          </a:solidFill>
        </p:spPr>
        <p:txBody>
          <a:bodyPr wrap="square" lIns="0" tIns="0" rIns="0" bIns="0" rtlCol="0"/>
          <a:lstStyle/>
          <a:p>
            <a:endParaRPr sz="1050"/>
          </a:p>
        </p:txBody>
      </p:sp>
      <p:sp>
        <p:nvSpPr>
          <p:cNvPr id="17" name="object 17"/>
          <p:cNvSpPr/>
          <p:nvPr/>
        </p:nvSpPr>
        <p:spPr>
          <a:xfrm>
            <a:off x="2836545" y="1988060"/>
            <a:ext cx="676275" cy="1686878"/>
          </a:xfrm>
          <a:custGeom>
            <a:avLst/>
            <a:gdLst/>
            <a:ahLst/>
            <a:cxnLst/>
            <a:rect l="l" t="t" r="r" b="b"/>
            <a:pathLst>
              <a:path w="901700" h="2249170">
                <a:moveTo>
                  <a:pt x="901700" y="0"/>
                </a:moveTo>
                <a:lnTo>
                  <a:pt x="0" y="0"/>
                </a:lnTo>
                <a:lnTo>
                  <a:pt x="53339" y="72389"/>
                </a:lnTo>
                <a:lnTo>
                  <a:pt x="825500" y="72389"/>
                </a:lnTo>
                <a:lnTo>
                  <a:pt x="825500" y="2207260"/>
                </a:lnTo>
                <a:lnTo>
                  <a:pt x="901700" y="2249170"/>
                </a:lnTo>
                <a:lnTo>
                  <a:pt x="901700" y="0"/>
                </a:lnTo>
                <a:close/>
              </a:path>
            </a:pathLst>
          </a:custGeom>
          <a:solidFill>
            <a:srgbClr val="000000"/>
          </a:solidFill>
        </p:spPr>
        <p:txBody>
          <a:bodyPr wrap="square" lIns="0" tIns="0" rIns="0" bIns="0" rtlCol="0"/>
          <a:lstStyle/>
          <a:p>
            <a:endParaRPr sz="1050"/>
          </a:p>
        </p:txBody>
      </p:sp>
      <p:sp>
        <p:nvSpPr>
          <p:cNvPr id="18" name="object 18"/>
          <p:cNvSpPr/>
          <p:nvPr/>
        </p:nvSpPr>
        <p:spPr>
          <a:xfrm>
            <a:off x="3017520" y="2134269"/>
            <a:ext cx="310515" cy="0"/>
          </a:xfrm>
          <a:custGeom>
            <a:avLst/>
            <a:gdLst/>
            <a:ahLst/>
            <a:cxnLst/>
            <a:rect l="l" t="t" r="r" b="b"/>
            <a:pathLst>
              <a:path w="414019">
                <a:moveTo>
                  <a:pt x="0" y="0"/>
                </a:moveTo>
                <a:lnTo>
                  <a:pt x="414019" y="0"/>
                </a:lnTo>
              </a:path>
            </a:pathLst>
          </a:custGeom>
          <a:ln w="62230">
            <a:solidFill>
              <a:srgbClr val="000000"/>
            </a:solidFill>
          </a:ln>
        </p:spPr>
        <p:txBody>
          <a:bodyPr wrap="square" lIns="0" tIns="0" rIns="0" bIns="0" rtlCol="0"/>
          <a:lstStyle/>
          <a:p>
            <a:endParaRPr sz="1050"/>
          </a:p>
        </p:txBody>
      </p:sp>
      <p:sp>
        <p:nvSpPr>
          <p:cNvPr id="19" name="object 19"/>
          <p:cNvSpPr/>
          <p:nvPr/>
        </p:nvSpPr>
        <p:spPr>
          <a:xfrm>
            <a:off x="2871788" y="2249522"/>
            <a:ext cx="613410" cy="0"/>
          </a:xfrm>
          <a:custGeom>
            <a:avLst/>
            <a:gdLst/>
            <a:ahLst/>
            <a:cxnLst/>
            <a:rect l="l" t="t" r="r" b="b"/>
            <a:pathLst>
              <a:path w="817880">
                <a:moveTo>
                  <a:pt x="0" y="0"/>
                </a:moveTo>
                <a:lnTo>
                  <a:pt x="817880" y="0"/>
                </a:lnTo>
              </a:path>
            </a:pathLst>
          </a:custGeom>
          <a:ln w="62229">
            <a:solidFill>
              <a:srgbClr val="000000"/>
            </a:solidFill>
          </a:ln>
        </p:spPr>
        <p:txBody>
          <a:bodyPr wrap="square" lIns="0" tIns="0" rIns="0" bIns="0" rtlCol="0"/>
          <a:lstStyle/>
          <a:p>
            <a:endParaRPr sz="1050"/>
          </a:p>
        </p:txBody>
      </p:sp>
      <p:sp>
        <p:nvSpPr>
          <p:cNvPr id="20" name="object 20"/>
          <p:cNvSpPr/>
          <p:nvPr/>
        </p:nvSpPr>
        <p:spPr>
          <a:xfrm>
            <a:off x="3016567" y="2363822"/>
            <a:ext cx="309563" cy="0"/>
          </a:xfrm>
          <a:custGeom>
            <a:avLst/>
            <a:gdLst/>
            <a:ahLst/>
            <a:cxnLst/>
            <a:rect l="l" t="t" r="r" b="b"/>
            <a:pathLst>
              <a:path w="412750">
                <a:moveTo>
                  <a:pt x="0" y="0"/>
                </a:moveTo>
                <a:lnTo>
                  <a:pt x="412750" y="0"/>
                </a:lnTo>
              </a:path>
            </a:pathLst>
          </a:custGeom>
          <a:ln w="62229">
            <a:solidFill>
              <a:srgbClr val="000000"/>
            </a:solidFill>
          </a:ln>
        </p:spPr>
        <p:txBody>
          <a:bodyPr wrap="square" lIns="0" tIns="0" rIns="0" bIns="0" rtlCol="0"/>
          <a:lstStyle/>
          <a:p>
            <a:endParaRPr sz="1050"/>
          </a:p>
        </p:txBody>
      </p:sp>
      <p:sp>
        <p:nvSpPr>
          <p:cNvPr id="21" name="object 21"/>
          <p:cNvSpPr/>
          <p:nvPr/>
        </p:nvSpPr>
        <p:spPr>
          <a:xfrm>
            <a:off x="2869883" y="2479073"/>
            <a:ext cx="613410" cy="0"/>
          </a:xfrm>
          <a:custGeom>
            <a:avLst/>
            <a:gdLst/>
            <a:ahLst/>
            <a:cxnLst/>
            <a:rect l="l" t="t" r="r" b="b"/>
            <a:pathLst>
              <a:path w="817880">
                <a:moveTo>
                  <a:pt x="0" y="0"/>
                </a:moveTo>
                <a:lnTo>
                  <a:pt x="817879" y="0"/>
                </a:lnTo>
              </a:path>
            </a:pathLst>
          </a:custGeom>
          <a:ln w="62229">
            <a:solidFill>
              <a:srgbClr val="000000"/>
            </a:solidFill>
          </a:ln>
        </p:spPr>
        <p:txBody>
          <a:bodyPr wrap="square" lIns="0" tIns="0" rIns="0" bIns="0" rtlCol="0"/>
          <a:lstStyle/>
          <a:p>
            <a:endParaRPr sz="1050"/>
          </a:p>
        </p:txBody>
      </p:sp>
      <p:sp>
        <p:nvSpPr>
          <p:cNvPr id="22" name="object 22"/>
          <p:cNvSpPr/>
          <p:nvPr/>
        </p:nvSpPr>
        <p:spPr>
          <a:xfrm>
            <a:off x="3016567" y="2591945"/>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23" name="object 23"/>
          <p:cNvSpPr/>
          <p:nvPr/>
        </p:nvSpPr>
        <p:spPr>
          <a:xfrm>
            <a:off x="2869883" y="2707198"/>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24" name="object 24"/>
          <p:cNvSpPr/>
          <p:nvPr/>
        </p:nvSpPr>
        <p:spPr>
          <a:xfrm>
            <a:off x="3016567" y="2821498"/>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25" name="object 25"/>
          <p:cNvSpPr/>
          <p:nvPr/>
        </p:nvSpPr>
        <p:spPr>
          <a:xfrm>
            <a:off x="2869883" y="2936750"/>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26" name="object 26"/>
          <p:cNvSpPr/>
          <p:nvPr/>
        </p:nvSpPr>
        <p:spPr>
          <a:xfrm>
            <a:off x="3016567" y="3050098"/>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27" name="object 27"/>
          <p:cNvSpPr/>
          <p:nvPr/>
        </p:nvSpPr>
        <p:spPr>
          <a:xfrm>
            <a:off x="2869883" y="3165350"/>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28" name="object 28"/>
          <p:cNvSpPr/>
          <p:nvPr/>
        </p:nvSpPr>
        <p:spPr>
          <a:xfrm>
            <a:off x="2348864" y="2109027"/>
            <a:ext cx="206693" cy="541973"/>
          </a:xfrm>
          <a:custGeom>
            <a:avLst/>
            <a:gdLst/>
            <a:ahLst/>
            <a:cxnLst/>
            <a:rect l="l" t="t" r="r" b="b"/>
            <a:pathLst>
              <a:path w="275589" h="722629">
                <a:moveTo>
                  <a:pt x="0" y="0"/>
                </a:moveTo>
                <a:lnTo>
                  <a:pt x="0" y="722630"/>
                </a:lnTo>
                <a:lnTo>
                  <a:pt x="275590" y="722630"/>
                </a:lnTo>
                <a:lnTo>
                  <a:pt x="229869" y="654050"/>
                </a:lnTo>
                <a:lnTo>
                  <a:pt x="83819" y="654050"/>
                </a:lnTo>
                <a:lnTo>
                  <a:pt x="83819" y="560070"/>
                </a:lnTo>
                <a:lnTo>
                  <a:pt x="229869" y="560070"/>
                </a:lnTo>
                <a:lnTo>
                  <a:pt x="229869" y="490220"/>
                </a:lnTo>
                <a:lnTo>
                  <a:pt x="83819" y="490220"/>
                </a:lnTo>
                <a:lnTo>
                  <a:pt x="83819" y="396239"/>
                </a:lnTo>
                <a:lnTo>
                  <a:pt x="229869" y="396239"/>
                </a:lnTo>
                <a:lnTo>
                  <a:pt x="229869" y="327660"/>
                </a:lnTo>
                <a:lnTo>
                  <a:pt x="83819" y="327660"/>
                </a:lnTo>
                <a:lnTo>
                  <a:pt x="83819" y="233680"/>
                </a:lnTo>
                <a:lnTo>
                  <a:pt x="229869" y="233680"/>
                </a:lnTo>
                <a:lnTo>
                  <a:pt x="229869" y="163830"/>
                </a:lnTo>
                <a:lnTo>
                  <a:pt x="83819" y="163830"/>
                </a:lnTo>
                <a:lnTo>
                  <a:pt x="83819" y="35560"/>
                </a:lnTo>
                <a:lnTo>
                  <a:pt x="0" y="0"/>
                </a:lnTo>
                <a:close/>
              </a:path>
            </a:pathLst>
          </a:custGeom>
          <a:solidFill>
            <a:srgbClr val="000000"/>
          </a:solidFill>
        </p:spPr>
        <p:txBody>
          <a:bodyPr wrap="square" lIns="0" tIns="0" rIns="0" bIns="0" rtlCol="0"/>
          <a:lstStyle/>
          <a:p>
            <a:endParaRPr sz="1050"/>
          </a:p>
        </p:txBody>
      </p:sp>
      <p:sp>
        <p:nvSpPr>
          <p:cNvPr id="29" name="object 29"/>
          <p:cNvSpPr/>
          <p:nvPr/>
        </p:nvSpPr>
        <p:spPr>
          <a:xfrm>
            <a:off x="2348864" y="2109027"/>
            <a:ext cx="206693" cy="541973"/>
          </a:xfrm>
          <a:custGeom>
            <a:avLst/>
            <a:gdLst/>
            <a:ahLst/>
            <a:cxnLst/>
            <a:rect l="l" t="t" r="r" b="b"/>
            <a:pathLst>
              <a:path w="275589" h="722629">
                <a:moveTo>
                  <a:pt x="275590" y="0"/>
                </a:moveTo>
                <a:lnTo>
                  <a:pt x="0" y="0"/>
                </a:lnTo>
                <a:lnTo>
                  <a:pt x="45719" y="69850"/>
                </a:lnTo>
                <a:lnTo>
                  <a:pt x="190500" y="69850"/>
                </a:lnTo>
                <a:lnTo>
                  <a:pt x="190500" y="679450"/>
                </a:lnTo>
                <a:lnTo>
                  <a:pt x="275590" y="722630"/>
                </a:lnTo>
                <a:lnTo>
                  <a:pt x="275590" y="0"/>
                </a:lnTo>
                <a:close/>
              </a:path>
            </a:pathLst>
          </a:custGeom>
          <a:solidFill>
            <a:srgbClr val="000000"/>
          </a:solidFill>
        </p:spPr>
        <p:txBody>
          <a:bodyPr wrap="square" lIns="0" tIns="0" rIns="0" bIns="0" rtlCol="0"/>
          <a:lstStyle/>
          <a:p>
            <a:endParaRPr sz="1050"/>
          </a:p>
        </p:txBody>
      </p:sp>
      <p:sp>
        <p:nvSpPr>
          <p:cNvPr id="30" name="object 30"/>
          <p:cNvSpPr txBox="1"/>
          <p:nvPr/>
        </p:nvSpPr>
        <p:spPr>
          <a:xfrm>
            <a:off x="5535931" y="978411"/>
            <a:ext cx="1322546" cy="332783"/>
          </a:xfrm>
          <a:prstGeom prst="rect">
            <a:avLst/>
          </a:prstGeom>
        </p:spPr>
        <p:txBody>
          <a:bodyPr vert="horz" wrap="square" lIns="0" tIns="9525" rIns="0" bIns="0" rtlCol="0">
            <a:spAutoFit/>
          </a:bodyPr>
          <a:lstStyle/>
          <a:p>
            <a:pPr marL="9525" marR="3810" indent="69533">
              <a:spcBef>
                <a:spcPts val="75"/>
              </a:spcBef>
            </a:pPr>
            <a:r>
              <a:rPr sz="1050" dirty="0">
                <a:latin typeface="Arial Black"/>
                <a:cs typeface="Arial Black"/>
              </a:rPr>
              <a:t>A </a:t>
            </a:r>
            <a:r>
              <a:rPr sz="1050" spc="-4" dirty="0">
                <a:latin typeface="Arial Black"/>
                <a:cs typeface="Arial Black"/>
              </a:rPr>
              <a:t>PROGRAM  </a:t>
            </a:r>
            <a:r>
              <a:rPr sz="1050" spc="-11" dirty="0">
                <a:latin typeface="Arial Black"/>
                <a:cs typeface="Arial Black"/>
              </a:rPr>
              <a:t>(</a:t>
            </a:r>
            <a:r>
              <a:rPr sz="1050" spc="-4" dirty="0">
                <a:latin typeface="Arial Black"/>
                <a:cs typeface="Arial Black"/>
              </a:rPr>
              <a:t>SO</a:t>
            </a:r>
            <a:r>
              <a:rPr sz="1050" dirty="0">
                <a:latin typeface="Arial Black"/>
                <a:cs typeface="Arial Black"/>
              </a:rPr>
              <a:t>F</a:t>
            </a:r>
            <a:r>
              <a:rPr sz="1050" spc="-8" dirty="0">
                <a:latin typeface="Arial Black"/>
                <a:cs typeface="Arial Black"/>
              </a:rPr>
              <a:t>T</a:t>
            </a:r>
            <a:r>
              <a:rPr sz="1050" dirty="0">
                <a:latin typeface="Arial Black"/>
                <a:cs typeface="Arial Black"/>
              </a:rPr>
              <a:t>W</a:t>
            </a:r>
            <a:r>
              <a:rPr sz="1050" spc="8" dirty="0">
                <a:latin typeface="Arial Black"/>
                <a:cs typeface="Arial Black"/>
              </a:rPr>
              <a:t>A</a:t>
            </a:r>
            <a:r>
              <a:rPr sz="1050" dirty="0">
                <a:latin typeface="Arial Black"/>
                <a:cs typeface="Arial Black"/>
              </a:rPr>
              <a:t>R</a:t>
            </a:r>
            <a:r>
              <a:rPr sz="1050" spc="-4" dirty="0">
                <a:latin typeface="Arial Black"/>
                <a:cs typeface="Arial Black"/>
              </a:rPr>
              <a:t>E</a:t>
            </a:r>
            <a:r>
              <a:rPr sz="1050" spc="-11" dirty="0">
                <a:latin typeface="Arial Black"/>
                <a:cs typeface="Arial Black"/>
              </a:rPr>
              <a:t>)</a:t>
            </a:r>
            <a:r>
              <a:rPr sz="1050" dirty="0">
                <a:latin typeface="Arial Black"/>
                <a:cs typeface="Arial Black"/>
              </a:rPr>
              <a:t>?</a:t>
            </a:r>
          </a:p>
        </p:txBody>
      </p:sp>
      <p:sp>
        <p:nvSpPr>
          <p:cNvPr id="31" name="object 31"/>
          <p:cNvSpPr/>
          <p:nvPr/>
        </p:nvSpPr>
        <p:spPr>
          <a:xfrm>
            <a:off x="5362575" y="1843280"/>
            <a:ext cx="1668780" cy="2136458"/>
          </a:xfrm>
          <a:prstGeom prst="rect">
            <a:avLst/>
          </a:prstGeom>
          <a:blipFill>
            <a:blip r:embed="rId2" cstate="print"/>
            <a:stretch>
              <a:fillRect/>
            </a:stretch>
          </a:blipFill>
        </p:spPr>
        <p:txBody>
          <a:bodyPr wrap="square" lIns="0" tIns="0" rIns="0" bIns="0" rtlCol="0"/>
          <a:lstStyle/>
          <a:p>
            <a:endParaRPr sz="1050"/>
          </a:p>
        </p:txBody>
      </p:sp>
      <p:sp>
        <p:nvSpPr>
          <p:cNvPr id="32" name="object 32"/>
          <p:cNvSpPr txBox="1"/>
          <p:nvPr/>
        </p:nvSpPr>
        <p:spPr>
          <a:xfrm>
            <a:off x="4256722" y="2105218"/>
            <a:ext cx="631983" cy="471283"/>
          </a:xfrm>
          <a:prstGeom prst="rect">
            <a:avLst/>
          </a:prstGeom>
        </p:spPr>
        <p:txBody>
          <a:bodyPr vert="horz" wrap="square" lIns="0" tIns="9525" rIns="0" bIns="0" rtlCol="0">
            <a:spAutoFit/>
          </a:bodyPr>
          <a:lstStyle/>
          <a:p>
            <a:pPr marL="9525">
              <a:spcBef>
                <a:spcPts val="75"/>
              </a:spcBef>
            </a:pPr>
            <a:r>
              <a:rPr sz="3000" spc="-11" dirty="0">
                <a:solidFill>
                  <a:srgbClr val="D0272D"/>
                </a:solidFill>
                <a:latin typeface="Arial Black"/>
                <a:cs typeface="Arial Black"/>
              </a:rPr>
              <a:t>O</a:t>
            </a:r>
            <a:r>
              <a:rPr sz="3000" dirty="0">
                <a:solidFill>
                  <a:srgbClr val="D0272D"/>
                </a:solidFill>
                <a:latin typeface="Arial Black"/>
                <a:cs typeface="Arial Black"/>
              </a:rPr>
              <a:t>R</a:t>
            </a:r>
            <a:endParaRPr sz="3000">
              <a:latin typeface="Arial Black"/>
              <a:cs typeface="Arial Black"/>
            </a:endParaRPr>
          </a:p>
        </p:txBody>
      </p:sp>
      <p:sp>
        <p:nvSpPr>
          <p:cNvPr id="33" name="Rectangle 32"/>
          <p:cNvSpPr/>
          <p:nvPr/>
        </p:nvSpPr>
        <p:spPr>
          <a:xfrm>
            <a:off x="3214687" y="350566"/>
            <a:ext cx="2529282"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WHAT </a:t>
            </a:r>
            <a:r>
              <a:rPr lang="en-US" sz="1800" b="1" dirty="0">
                <a:solidFill>
                  <a:srgbClr val="002060"/>
                </a:solidFill>
                <a:effectLst>
                  <a:outerShdw blurRad="38100" dist="38100" dir="2700000" algn="tl">
                    <a:srgbClr val="000000">
                      <a:alpha val="43137"/>
                    </a:srgbClr>
                  </a:outerShdw>
                </a:effectLst>
              </a:rPr>
              <a:t>IS A</a:t>
            </a:r>
            <a:r>
              <a:rPr lang="en-US" sz="1800" b="1" spc="-41" dirty="0">
                <a:solidFill>
                  <a:srgbClr val="002060"/>
                </a:solidFill>
                <a:effectLst>
                  <a:outerShdw blurRad="38100" dist="38100" dir="2700000" algn="tl">
                    <a:srgbClr val="000000">
                      <a:alpha val="43137"/>
                    </a:srgbClr>
                  </a:outerShdw>
                </a:effectLst>
              </a:rPr>
              <a:t> </a:t>
            </a:r>
            <a:r>
              <a:rPr lang="en-US" sz="1800" b="1" spc="-8" dirty="0">
                <a:solidFill>
                  <a:srgbClr val="002060"/>
                </a:solidFill>
                <a:effectLst>
                  <a:outerShdw blurRad="38100" dist="38100" dir="2700000" algn="tl">
                    <a:srgbClr val="000000">
                      <a:alpha val="43137"/>
                    </a:srgbClr>
                  </a:outerShdw>
                </a:effectLst>
              </a:rPr>
              <a:t>SERVER?</a:t>
            </a:r>
            <a:endParaRPr lang="en-US" sz="1800" dirty="0">
              <a:solidFill>
                <a:srgbClr val="002060"/>
              </a:solidFill>
            </a:endParaRPr>
          </a:p>
        </p:txBody>
      </p:sp>
    </p:spTree>
    <p:extLst>
      <p:ext uri="{BB962C8B-B14F-4D97-AF65-F5344CB8AC3E}">
        <p14:creationId xmlns:p14="http://schemas.microsoft.com/office/powerpoint/2010/main" val="9707516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5646209" y="3902375"/>
            <a:ext cx="974407" cy="975360"/>
          </a:xfrm>
          <a:prstGeom prst="rect">
            <a:avLst/>
          </a:prstGeom>
          <a:blipFill>
            <a:blip r:embed="rId2" cstate="print"/>
            <a:stretch>
              <a:fillRect/>
            </a:stretch>
          </a:blipFill>
        </p:spPr>
        <p:txBody>
          <a:bodyPr wrap="square" lIns="0" tIns="0" rIns="0" bIns="0" rtlCol="0"/>
          <a:lstStyle/>
          <a:p>
            <a:endParaRPr sz="1050"/>
          </a:p>
        </p:txBody>
      </p:sp>
      <p:sp>
        <p:nvSpPr>
          <p:cNvPr id="33" name="object 33"/>
          <p:cNvSpPr/>
          <p:nvPr/>
        </p:nvSpPr>
        <p:spPr>
          <a:xfrm>
            <a:off x="2348864" y="4007361"/>
            <a:ext cx="819573" cy="762000"/>
          </a:xfrm>
          <a:prstGeom prst="rect">
            <a:avLst/>
          </a:prstGeom>
          <a:blipFill>
            <a:blip r:embed="rId3" cstate="print"/>
            <a:stretch>
              <a:fillRect/>
            </a:stretch>
          </a:blipFill>
        </p:spPr>
        <p:txBody>
          <a:bodyPr wrap="square" lIns="0" tIns="0" rIns="0" bIns="0" rtlCol="0"/>
          <a:lstStyle/>
          <a:p>
            <a:endParaRPr sz="1050"/>
          </a:p>
        </p:txBody>
      </p:sp>
      <p:sp>
        <p:nvSpPr>
          <p:cNvPr id="34" name="object 3"/>
          <p:cNvSpPr txBox="1"/>
          <p:nvPr/>
        </p:nvSpPr>
        <p:spPr>
          <a:xfrm>
            <a:off x="2277428" y="978411"/>
            <a:ext cx="1363504" cy="332783"/>
          </a:xfrm>
          <a:prstGeom prst="rect">
            <a:avLst/>
          </a:prstGeom>
        </p:spPr>
        <p:txBody>
          <a:bodyPr vert="horz" wrap="square" lIns="0" tIns="9525" rIns="0" bIns="0" rtlCol="0">
            <a:spAutoFit/>
          </a:bodyPr>
          <a:lstStyle/>
          <a:p>
            <a:pPr marL="9525" marR="3810" indent="33338">
              <a:spcBef>
                <a:spcPts val="75"/>
              </a:spcBef>
            </a:pPr>
            <a:r>
              <a:rPr sz="1050" dirty="0">
                <a:latin typeface="Arial Black"/>
                <a:cs typeface="Arial Black"/>
              </a:rPr>
              <a:t>A </a:t>
            </a:r>
            <a:r>
              <a:rPr sz="1050" spc="-4" dirty="0">
                <a:latin typeface="Arial Black"/>
                <a:cs typeface="Arial Black"/>
              </a:rPr>
              <a:t>COMPUTER  (H</a:t>
            </a:r>
            <a:r>
              <a:rPr sz="1050" dirty="0">
                <a:latin typeface="Arial Black"/>
                <a:cs typeface="Arial Black"/>
              </a:rPr>
              <a:t>AR</a:t>
            </a:r>
            <a:r>
              <a:rPr sz="1050" spc="4" dirty="0">
                <a:latin typeface="Arial Black"/>
                <a:cs typeface="Arial Black"/>
              </a:rPr>
              <a:t>D</a:t>
            </a:r>
            <a:r>
              <a:rPr sz="1050" dirty="0">
                <a:latin typeface="Arial Black"/>
                <a:cs typeface="Arial Black"/>
              </a:rPr>
              <a:t>WA</a:t>
            </a:r>
            <a:r>
              <a:rPr sz="1050" spc="4" dirty="0">
                <a:latin typeface="Arial Black"/>
                <a:cs typeface="Arial Black"/>
              </a:rPr>
              <a:t>R</a:t>
            </a:r>
            <a:r>
              <a:rPr sz="1050" spc="-8" dirty="0">
                <a:latin typeface="Arial Black"/>
                <a:cs typeface="Arial Black"/>
              </a:rPr>
              <a:t>E</a:t>
            </a:r>
            <a:r>
              <a:rPr sz="1050" spc="-4" dirty="0">
                <a:latin typeface="Arial Black"/>
                <a:cs typeface="Arial Black"/>
              </a:rPr>
              <a:t>)?</a:t>
            </a:r>
            <a:endParaRPr sz="1050">
              <a:latin typeface="Arial Black"/>
              <a:cs typeface="Arial Black"/>
            </a:endParaRPr>
          </a:p>
        </p:txBody>
      </p:sp>
      <p:sp>
        <p:nvSpPr>
          <p:cNvPr id="35" name="object 4"/>
          <p:cNvSpPr/>
          <p:nvPr/>
        </p:nvSpPr>
        <p:spPr>
          <a:xfrm>
            <a:off x="2869883" y="2009968"/>
            <a:ext cx="613410" cy="216218"/>
          </a:xfrm>
          <a:custGeom>
            <a:avLst/>
            <a:gdLst/>
            <a:ahLst/>
            <a:cxnLst/>
            <a:rect l="l" t="t" r="r" b="b"/>
            <a:pathLst>
              <a:path w="817880" h="288289">
                <a:moveTo>
                  <a:pt x="0" y="288289"/>
                </a:moveTo>
                <a:lnTo>
                  <a:pt x="817879" y="288289"/>
                </a:lnTo>
                <a:lnTo>
                  <a:pt x="817879" y="0"/>
                </a:lnTo>
                <a:lnTo>
                  <a:pt x="0" y="0"/>
                </a:lnTo>
                <a:lnTo>
                  <a:pt x="0" y="288289"/>
                </a:lnTo>
                <a:close/>
              </a:path>
            </a:pathLst>
          </a:custGeom>
          <a:solidFill>
            <a:srgbClr val="666666"/>
          </a:solidFill>
        </p:spPr>
        <p:txBody>
          <a:bodyPr wrap="square" lIns="0" tIns="0" rIns="0" bIns="0" rtlCol="0"/>
          <a:lstStyle/>
          <a:p>
            <a:endParaRPr sz="1050"/>
          </a:p>
        </p:txBody>
      </p:sp>
      <p:sp>
        <p:nvSpPr>
          <p:cNvPr id="36" name="object 5"/>
          <p:cNvSpPr/>
          <p:nvPr/>
        </p:nvSpPr>
        <p:spPr>
          <a:xfrm>
            <a:off x="2869883" y="2272857"/>
            <a:ext cx="613410" cy="182880"/>
          </a:xfrm>
          <a:custGeom>
            <a:avLst/>
            <a:gdLst/>
            <a:ahLst/>
            <a:cxnLst/>
            <a:rect l="l" t="t" r="r" b="b"/>
            <a:pathLst>
              <a:path w="817880" h="243839">
                <a:moveTo>
                  <a:pt x="0" y="243840"/>
                </a:moveTo>
                <a:lnTo>
                  <a:pt x="817879" y="243840"/>
                </a:lnTo>
                <a:lnTo>
                  <a:pt x="817879" y="0"/>
                </a:lnTo>
                <a:lnTo>
                  <a:pt x="0" y="0"/>
                </a:lnTo>
                <a:lnTo>
                  <a:pt x="0" y="243840"/>
                </a:lnTo>
                <a:close/>
              </a:path>
            </a:pathLst>
          </a:custGeom>
          <a:solidFill>
            <a:srgbClr val="666666"/>
          </a:solidFill>
        </p:spPr>
        <p:txBody>
          <a:bodyPr wrap="square" lIns="0" tIns="0" rIns="0" bIns="0" rtlCol="0"/>
          <a:lstStyle/>
          <a:p>
            <a:endParaRPr sz="1050"/>
          </a:p>
        </p:txBody>
      </p:sp>
      <p:sp>
        <p:nvSpPr>
          <p:cNvPr id="37" name="object 6"/>
          <p:cNvSpPr/>
          <p:nvPr/>
        </p:nvSpPr>
        <p:spPr>
          <a:xfrm>
            <a:off x="2869883" y="2502410"/>
            <a:ext cx="613410" cy="180975"/>
          </a:xfrm>
          <a:custGeom>
            <a:avLst/>
            <a:gdLst/>
            <a:ahLst/>
            <a:cxnLst/>
            <a:rect l="l" t="t" r="r" b="b"/>
            <a:pathLst>
              <a:path w="817880" h="241300">
                <a:moveTo>
                  <a:pt x="0" y="241300"/>
                </a:moveTo>
                <a:lnTo>
                  <a:pt x="817879" y="241300"/>
                </a:lnTo>
                <a:lnTo>
                  <a:pt x="817879" y="0"/>
                </a:lnTo>
                <a:lnTo>
                  <a:pt x="0" y="0"/>
                </a:lnTo>
                <a:lnTo>
                  <a:pt x="0" y="241300"/>
                </a:lnTo>
                <a:close/>
              </a:path>
            </a:pathLst>
          </a:custGeom>
          <a:solidFill>
            <a:srgbClr val="666666"/>
          </a:solidFill>
        </p:spPr>
        <p:txBody>
          <a:bodyPr wrap="square" lIns="0" tIns="0" rIns="0" bIns="0" rtlCol="0"/>
          <a:lstStyle/>
          <a:p>
            <a:endParaRPr sz="1050"/>
          </a:p>
        </p:txBody>
      </p:sp>
      <p:sp>
        <p:nvSpPr>
          <p:cNvPr id="38" name="object 7"/>
          <p:cNvSpPr/>
          <p:nvPr/>
        </p:nvSpPr>
        <p:spPr>
          <a:xfrm>
            <a:off x="2869883" y="2731010"/>
            <a:ext cx="613410" cy="181928"/>
          </a:xfrm>
          <a:custGeom>
            <a:avLst/>
            <a:gdLst/>
            <a:ahLst/>
            <a:cxnLst/>
            <a:rect l="l" t="t" r="r" b="b"/>
            <a:pathLst>
              <a:path w="817880" h="242570">
                <a:moveTo>
                  <a:pt x="0" y="242569"/>
                </a:moveTo>
                <a:lnTo>
                  <a:pt x="817879" y="242569"/>
                </a:lnTo>
                <a:lnTo>
                  <a:pt x="817879" y="0"/>
                </a:lnTo>
                <a:lnTo>
                  <a:pt x="0" y="0"/>
                </a:lnTo>
                <a:lnTo>
                  <a:pt x="0" y="242569"/>
                </a:lnTo>
                <a:close/>
              </a:path>
            </a:pathLst>
          </a:custGeom>
          <a:solidFill>
            <a:srgbClr val="666666"/>
          </a:solidFill>
        </p:spPr>
        <p:txBody>
          <a:bodyPr wrap="square" lIns="0" tIns="0" rIns="0" bIns="0" rtlCol="0"/>
          <a:lstStyle/>
          <a:p>
            <a:endParaRPr sz="1050"/>
          </a:p>
        </p:txBody>
      </p:sp>
      <p:sp>
        <p:nvSpPr>
          <p:cNvPr id="39" name="object 8"/>
          <p:cNvSpPr/>
          <p:nvPr/>
        </p:nvSpPr>
        <p:spPr>
          <a:xfrm>
            <a:off x="2869883" y="2960563"/>
            <a:ext cx="613410" cy="180975"/>
          </a:xfrm>
          <a:custGeom>
            <a:avLst/>
            <a:gdLst/>
            <a:ahLst/>
            <a:cxnLst/>
            <a:rect l="l" t="t" r="r" b="b"/>
            <a:pathLst>
              <a:path w="817880" h="241300">
                <a:moveTo>
                  <a:pt x="0" y="241299"/>
                </a:moveTo>
                <a:lnTo>
                  <a:pt x="817879" y="241299"/>
                </a:lnTo>
                <a:lnTo>
                  <a:pt x="817879" y="0"/>
                </a:lnTo>
                <a:lnTo>
                  <a:pt x="0" y="0"/>
                </a:lnTo>
                <a:lnTo>
                  <a:pt x="0" y="241299"/>
                </a:lnTo>
                <a:close/>
              </a:path>
            </a:pathLst>
          </a:custGeom>
          <a:solidFill>
            <a:srgbClr val="666666"/>
          </a:solidFill>
        </p:spPr>
        <p:txBody>
          <a:bodyPr wrap="square" lIns="0" tIns="0" rIns="0" bIns="0" rtlCol="0"/>
          <a:lstStyle/>
          <a:p>
            <a:endParaRPr sz="1050"/>
          </a:p>
        </p:txBody>
      </p:sp>
      <p:sp>
        <p:nvSpPr>
          <p:cNvPr id="40" name="object 9"/>
          <p:cNvSpPr/>
          <p:nvPr/>
        </p:nvSpPr>
        <p:spPr>
          <a:xfrm>
            <a:off x="2869883" y="3189163"/>
            <a:ext cx="613410" cy="463868"/>
          </a:xfrm>
          <a:custGeom>
            <a:avLst/>
            <a:gdLst/>
            <a:ahLst/>
            <a:cxnLst/>
            <a:rect l="l" t="t" r="r" b="b"/>
            <a:pathLst>
              <a:path w="817880" h="618489">
                <a:moveTo>
                  <a:pt x="0" y="618489"/>
                </a:moveTo>
                <a:lnTo>
                  <a:pt x="817879" y="618489"/>
                </a:lnTo>
                <a:lnTo>
                  <a:pt x="817879" y="0"/>
                </a:lnTo>
                <a:lnTo>
                  <a:pt x="0" y="0"/>
                </a:lnTo>
                <a:lnTo>
                  <a:pt x="0" y="618489"/>
                </a:lnTo>
                <a:close/>
              </a:path>
            </a:pathLst>
          </a:custGeom>
          <a:solidFill>
            <a:srgbClr val="666666"/>
          </a:solidFill>
        </p:spPr>
        <p:txBody>
          <a:bodyPr wrap="square" lIns="0" tIns="0" rIns="0" bIns="0" rtlCol="0"/>
          <a:lstStyle/>
          <a:p>
            <a:endParaRPr sz="1050"/>
          </a:p>
        </p:txBody>
      </p:sp>
      <p:sp>
        <p:nvSpPr>
          <p:cNvPr id="41" name="object 10"/>
          <p:cNvSpPr/>
          <p:nvPr/>
        </p:nvSpPr>
        <p:spPr>
          <a:xfrm>
            <a:off x="3214688" y="3397760"/>
            <a:ext cx="268605" cy="251460"/>
          </a:xfrm>
          <a:custGeom>
            <a:avLst/>
            <a:gdLst/>
            <a:ahLst/>
            <a:cxnLst/>
            <a:rect l="l" t="t" r="r" b="b"/>
            <a:pathLst>
              <a:path w="358139" h="335279">
                <a:moveTo>
                  <a:pt x="358139" y="0"/>
                </a:moveTo>
                <a:lnTo>
                  <a:pt x="0" y="335280"/>
                </a:lnTo>
                <a:lnTo>
                  <a:pt x="135889" y="335280"/>
                </a:lnTo>
                <a:lnTo>
                  <a:pt x="358139" y="128269"/>
                </a:lnTo>
                <a:lnTo>
                  <a:pt x="358139" y="0"/>
                </a:lnTo>
                <a:close/>
              </a:path>
            </a:pathLst>
          </a:custGeom>
          <a:solidFill>
            <a:srgbClr val="B4B4B4"/>
          </a:solidFill>
        </p:spPr>
        <p:txBody>
          <a:bodyPr wrap="square" lIns="0" tIns="0" rIns="0" bIns="0" rtlCol="0"/>
          <a:lstStyle/>
          <a:p>
            <a:endParaRPr sz="1050"/>
          </a:p>
        </p:txBody>
      </p:sp>
      <p:sp>
        <p:nvSpPr>
          <p:cNvPr id="42" name="object 11"/>
          <p:cNvSpPr/>
          <p:nvPr/>
        </p:nvSpPr>
        <p:spPr>
          <a:xfrm>
            <a:off x="2383154" y="2503363"/>
            <a:ext cx="143828" cy="122873"/>
          </a:xfrm>
          <a:custGeom>
            <a:avLst/>
            <a:gdLst/>
            <a:ahLst/>
            <a:cxnLst/>
            <a:rect l="l" t="t" r="r" b="b"/>
            <a:pathLst>
              <a:path w="191769" h="163829">
                <a:moveTo>
                  <a:pt x="0" y="163829"/>
                </a:moveTo>
                <a:lnTo>
                  <a:pt x="0" y="0"/>
                </a:lnTo>
                <a:lnTo>
                  <a:pt x="191770" y="0"/>
                </a:lnTo>
                <a:lnTo>
                  <a:pt x="191770" y="163829"/>
                </a:lnTo>
                <a:lnTo>
                  <a:pt x="0" y="163829"/>
                </a:lnTo>
                <a:close/>
              </a:path>
            </a:pathLst>
          </a:custGeom>
          <a:solidFill>
            <a:srgbClr val="0BC00B"/>
          </a:solidFill>
        </p:spPr>
        <p:txBody>
          <a:bodyPr wrap="square" lIns="0" tIns="0" rIns="0" bIns="0" rtlCol="0"/>
          <a:lstStyle/>
          <a:p>
            <a:endParaRPr sz="1050"/>
          </a:p>
        </p:txBody>
      </p:sp>
      <p:sp>
        <p:nvSpPr>
          <p:cNvPr id="43" name="object 12"/>
          <p:cNvSpPr/>
          <p:nvPr/>
        </p:nvSpPr>
        <p:spPr>
          <a:xfrm>
            <a:off x="2383154" y="2136650"/>
            <a:ext cx="143828" cy="366713"/>
          </a:xfrm>
          <a:custGeom>
            <a:avLst/>
            <a:gdLst/>
            <a:ahLst/>
            <a:cxnLst/>
            <a:rect l="l" t="t" r="r" b="b"/>
            <a:pathLst>
              <a:path w="191769" h="488950">
                <a:moveTo>
                  <a:pt x="0" y="488949"/>
                </a:moveTo>
                <a:lnTo>
                  <a:pt x="0" y="0"/>
                </a:lnTo>
                <a:lnTo>
                  <a:pt x="191770" y="0"/>
                </a:lnTo>
                <a:lnTo>
                  <a:pt x="191770" y="488949"/>
                </a:lnTo>
                <a:lnTo>
                  <a:pt x="0" y="488949"/>
                </a:lnTo>
                <a:close/>
              </a:path>
            </a:pathLst>
          </a:custGeom>
          <a:solidFill>
            <a:srgbClr val="FF0000"/>
          </a:solidFill>
        </p:spPr>
        <p:txBody>
          <a:bodyPr wrap="square" lIns="0" tIns="0" rIns="0" bIns="0" rtlCol="0"/>
          <a:lstStyle/>
          <a:p>
            <a:endParaRPr sz="1050"/>
          </a:p>
        </p:txBody>
      </p:sp>
      <p:sp>
        <p:nvSpPr>
          <p:cNvPr id="44" name="object 13"/>
          <p:cNvSpPr/>
          <p:nvPr/>
        </p:nvSpPr>
        <p:spPr>
          <a:xfrm>
            <a:off x="2142173" y="1823277"/>
            <a:ext cx="1546860" cy="2016443"/>
          </a:xfrm>
          <a:custGeom>
            <a:avLst/>
            <a:gdLst/>
            <a:ahLst/>
            <a:cxnLst/>
            <a:rect l="l" t="t" r="r" b="b"/>
            <a:pathLst>
              <a:path w="2062479" h="2688590">
                <a:moveTo>
                  <a:pt x="0" y="0"/>
                </a:moveTo>
                <a:lnTo>
                  <a:pt x="0" y="2688590"/>
                </a:lnTo>
                <a:lnTo>
                  <a:pt x="2062480" y="2688590"/>
                </a:lnTo>
                <a:lnTo>
                  <a:pt x="1992630" y="2560320"/>
                </a:lnTo>
                <a:lnTo>
                  <a:pt x="137159" y="2560320"/>
                </a:lnTo>
                <a:lnTo>
                  <a:pt x="137159" y="62230"/>
                </a:lnTo>
                <a:lnTo>
                  <a:pt x="0" y="0"/>
                </a:lnTo>
                <a:close/>
              </a:path>
            </a:pathLst>
          </a:custGeom>
          <a:solidFill>
            <a:srgbClr val="000000"/>
          </a:solidFill>
        </p:spPr>
        <p:txBody>
          <a:bodyPr wrap="square" lIns="0" tIns="0" rIns="0" bIns="0" rtlCol="0"/>
          <a:lstStyle/>
          <a:p>
            <a:endParaRPr sz="1050"/>
          </a:p>
        </p:txBody>
      </p:sp>
      <p:sp>
        <p:nvSpPr>
          <p:cNvPr id="45" name="object 14"/>
          <p:cNvSpPr/>
          <p:nvPr/>
        </p:nvSpPr>
        <p:spPr>
          <a:xfrm>
            <a:off x="2142174" y="1823277"/>
            <a:ext cx="1544954" cy="2016443"/>
          </a:xfrm>
          <a:custGeom>
            <a:avLst/>
            <a:gdLst/>
            <a:ahLst/>
            <a:cxnLst/>
            <a:rect l="l" t="t" r="r" b="b"/>
            <a:pathLst>
              <a:path w="2059939" h="2688590">
                <a:moveTo>
                  <a:pt x="2059940" y="0"/>
                </a:moveTo>
                <a:lnTo>
                  <a:pt x="0" y="0"/>
                </a:lnTo>
                <a:lnTo>
                  <a:pt x="67309" y="128270"/>
                </a:lnTo>
                <a:lnTo>
                  <a:pt x="1924049" y="128270"/>
                </a:lnTo>
                <a:lnTo>
                  <a:pt x="1924049" y="2626360"/>
                </a:lnTo>
                <a:lnTo>
                  <a:pt x="2059940" y="2688590"/>
                </a:lnTo>
                <a:lnTo>
                  <a:pt x="2059940" y="0"/>
                </a:lnTo>
                <a:close/>
              </a:path>
            </a:pathLst>
          </a:custGeom>
          <a:solidFill>
            <a:srgbClr val="000000"/>
          </a:solidFill>
        </p:spPr>
        <p:txBody>
          <a:bodyPr wrap="square" lIns="0" tIns="0" rIns="0" bIns="0" rtlCol="0"/>
          <a:lstStyle/>
          <a:p>
            <a:endParaRPr sz="1050"/>
          </a:p>
        </p:txBody>
      </p:sp>
      <p:sp>
        <p:nvSpPr>
          <p:cNvPr id="46" name="object 15"/>
          <p:cNvSpPr/>
          <p:nvPr/>
        </p:nvSpPr>
        <p:spPr>
          <a:xfrm>
            <a:off x="2657475" y="1866140"/>
            <a:ext cx="103823" cy="1925955"/>
          </a:xfrm>
          <a:custGeom>
            <a:avLst/>
            <a:gdLst/>
            <a:ahLst/>
            <a:cxnLst/>
            <a:rect l="l" t="t" r="r" b="b"/>
            <a:pathLst>
              <a:path w="138430" h="2567940">
                <a:moveTo>
                  <a:pt x="0" y="2567940"/>
                </a:moveTo>
                <a:lnTo>
                  <a:pt x="0" y="0"/>
                </a:lnTo>
                <a:lnTo>
                  <a:pt x="138430" y="0"/>
                </a:lnTo>
                <a:lnTo>
                  <a:pt x="138430" y="2567940"/>
                </a:lnTo>
                <a:lnTo>
                  <a:pt x="0" y="2567940"/>
                </a:lnTo>
                <a:close/>
              </a:path>
            </a:pathLst>
          </a:custGeom>
          <a:solidFill>
            <a:srgbClr val="000000"/>
          </a:solidFill>
        </p:spPr>
        <p:txBody>
          <a:bodyPr wrap="square" lIns="0" tIns="0" rIns="0" bIns="0" rtlCol="0"/>
          <a:lstStyle/>
          <a:p>
            <a:endParaRPr sz="1050"/>
          </a:p>
        </p:txBody>
      </p:sp>
      <p:sp>
        <p:nvSpPr>
          <p:cNvPr id="47" name="object 16"/>
          <p:cNvSpPr/>
          <p:nvPr/>
        </p:nvSpPr>
        <p:spPr>
          <a:xfrm>
            <a:off x="2834641" y="1988060"/>
            <a:ext cx="677227" cy="1686878"/>
          </a:xfrm>
          <a:custGeom>
            <a:avLst/>
            <a:gdLst/>
            <a:ahLst/>
            <a:cxnLst/>
            <a:rect l="l" t="t" r="r" b="b"/>
            <a:pathLst>
              <a:path w="902969" h="2249170">
                <a:moveTo>
                  <a:pt x="0" y="0"/>
                </a:moveTo>
                <a:lnTo>
                  <a:pt x="0" y="2249170"/>
                </a:lnTo>
                <a:lnTo>
                  <a:pt x="902969" y="2249170"/>
                </a:lnTo>
                <a:lnTo>
                  <a:pt x="848360" y="2178050"/>
                </a:lnTo>
                <a:lnTo>
                  <a:pt x="76200" y="2178050"/>
                </a:lnTo>
                <a:lnTo>
                  <a:pt x="76200" y="40639"/>
                </a:lnTo>
                <a:lnTo>
                  <a:pt x="0" y="0"/>
                </a:lnTo>
                <a:close/>
              </a:path>
            </a:pathLst>
          </a:custGeom>
          <a:solidFill>
            <a:srgbClr val="000000"/>
          </a:solidFill>
        </p:spPr>
        <p:txBody>
          <a:bodyPr wrap="square" lIns="0" tIns="0" rIns="0" bIns="0" rtlCol="0"/>
          <a:lstStyle/>
          <a:p>
            <a:endParaRPr sz="1050"/>
          </a:p>
        </p:txBody>
      </p:sp>
      <p:sp>
        <p:nvSpPr>
          <p:cNvPr id="48" name="object 17"/>
          <p:cNvSpPr/>
          <p:nvPr/>
        </p:nvSpPr>
        <p:spPr>
          <a:xfrm>
            <a:off x="2836545" y="1988060"/>
            <a:ext cx="676275" cy="1686878"/>
          </a:xfrm>
          <a:custGeom>
            <a:avLst/>
            <a:gdLst/>
            <a:ahLst/>
            <a:cxnLst/>
            <a:rect l="l" t="t" r="r" b="b"/>
            <a:pathLst>
              <a:path w="901700" h="2249170">
                <a:moveTo>
                  <a:pt x="901700" y="0"/>
                </a:moveTo>
                <a:lnTo>
                  <a:pt x="0" y="0"/>
                </a:lnTo>
                <a:lnTo>
                  <a:pt x="53339" y="72389"/>
                </a:lnTo>
                <a:lnTo>
                  <a:pt x="825500" y="72389"/>
                </a:lnTo>
                <a:lnTo>
                  <a:pt x="825500" y="2207260"/>
                </a:lnTo>
                <a:lnTo>
                  <a:pt x="901700" y="2249170"/>
                </a:lnTo>
                <a:lnTo>
                  <a:pt x="901700" y="0"/>
                </a:lnTo>
                <a:close/>
              </a:path>
            </a:pathLst>
          </a:custGeom>
          <a:solidFill>
            <a:srgbClr val="000000"/>
          </a:solidFill>
        </p:spPr>
        <p:txBody>
          <a:bodyPr wrap="square" lIns="0" tIns="0" rIns="0" bIns="0" rtlCol="0"/>
          <a:lstStyle/>
          <a:p>
            <a:endParaRPr sz="1050"/>
          </a:p>
        </p:txBody>
      </p:sp>
      <p:sp>
        <p:nvSpPr>
          <p:cNvPr id="49" name="object 18"/>
          <p:cNvSpPr/>
          <p:nvPr/>
        </p:nvSpPr>
        <p:spPr>
          <a:xfrm>
            <a:off x="3017520" y="2134269"/>
            <a:ext cx="310515" cy="0"/>
          </a:xfrm>
          <a:custGeom>
            <a:avLst/>
            <a:gdLst/>
            <a:ahLst/>
            <a:cxnLst/>
            <a:rect l="l" t="t" r="r" b="b"/>
            <a:pathLst>
              <a:path w="414019">
                <a:moveTo>
                  <a:pt x="0" y="0"/>
                </a:moveTo>
                <a:lnTo>
                  <a:pt x="414019" y="0"/>
                </a:lnTo>
              </a:path>
            </a:pathLst>
          </a:custGeom>
          <a:ln w="62230">
            <a:solidFill>
              <a:srgbClr val="000000"/>
            </a:solidFill>
          </a:ln>
        </p:spPr>
        <p:txBody>
          <a:bodyPr wrap="square" lIns="0" tIns="0" rIns="0" bIns="0" rtlCol="0"/>
          <a:lstStyle/>
          <a:p>
            <a:endParaRPr sz="1050"/>
          </a:p>
        </p:txBody>
      </p:sp>
      <p:sp>
        <p:nvSpPr>
          <p:cNvPr id="50" name="object 19"/>
          <p:cNvSpPr/>
          <p:nvPr/>
        </p:nvSpPr>
        <p:spPr>
          <a:xfrm>
            <a:off x="2871788" y="2249522"/>
            <a:ext cx="613410" cy="0"/>
          </a:xfrm>
          <a:custGeom>
            <a:avLst/>
            <a:gdLst/>
            <a:ahLst/>
            <a:cxnLst/>
            <a:rect l="l" t="t" r="r" b="b"/>
            <a:pathLst>
              <a:path w="817880">
                <a:moveTo>
                  <a:pt x="0" y="0"/>
                </a:moveTo>
                <a:lnTo>
                  <a:pt x="817880" y="0"/>
                </a:lnTo>
              </a:path>
            </a:pathLst>
          </a:custGeom>
          <a:ln w="62229">
            <a:solidFill>
              <a:srgbClr val="000000"/>
            </a:solidFill>
          </a:ln>
        </p:spPr>
        <p:txBody>
          <a:bodyPr wrap="square" lIns="0" tIns="0" rIns="0" bIns="0" rtlCol="0"/>
          <a:lstStyle/>
          <a:p>
            <a:endParaRPr sz="1050"/>
          </a:p>
        </p:txBody>
      </p:sp>
      <p:sp>
        <p:nvSpPr>
          <p:cNvPr id="51" name="object 20"/>
          <p:cNvSpPr/>
          <p:nvPr/>
        </p:nvSpPr>
        <p:spPr>
          <a:xfrm>
            <a:off x="3016567" y="2363822"/>
            <a:ext cx="309563" cy="0"/>
          </a:xfrm>
          <a:custGeom>
            <a:avLst/>
            <a:gdLst/>
            <a:ahLst/>
            <a:cxnLst/>
            <a:rect l="l" t="t" r="r" b="b"/>
            <a:pathLst>
              <a:path w="412750">
                <a:moveTo>
                  <a:pt x="0" y="0"/>
                </a:moveTo>
                <a:lnTo>
                  <a:pt x="412750" y="0"/>
                </a:lnTo>
              </a:path>
            </a:pathLst>
          </a:custGeom>
          <a:ln w="62229">
            <a:solidFill>
              <a:srgbClr val="000000"/>
            </a:solidFill>
          </a:ln>
        </p:spPr>
        <p:txBody>
          <a:bodyPr wrap="square" lIns="0" tIns="0" rIns="0" bIns="0" rtlCol="0"/>
          <a:lstStyle/>
          <a:p>
            <a:endParaRPr sz="1050"/>
          </a:p>
        </p:txBody>
      </p:sp>
      <p:sp>
        <p:nvSpPr>
          <p:cNvPr id="52" name="object 21"/>
          <p:cNvSpPr/>
          <p:nvPr/>
        </p:nvSpPr>
        <p:spPr>
          <a:xfrm>
            <a:off x="2869883" y="2479073"/>
            <a:ext cx="613410" cy="0"/>
          </a:xfrm>
          <a:custGeom>
            <a:avLst/>
            <a:gdLst/>
            <a:ahLst/>
            <a:cxnLst/>
            <a:rect l="l" t="t" r="r" b="b"/>
            <a:pathLst>
              <a:path w="817880">
                <a:moveTo>
                  <a:pt x="0" y="0"/>
                </a:moveTo>
                <a:lnTo>
                  <a:pt x="817879" y="0"/>
                </a:lnTo>
              </a:path>
            </a:pathLst>
          </a:custGeom>
          <a:ln w="62229">
            <a:solidFill>
              <a:srgbClr val="000000"/>
            </a:solidFill>
          </a:ln>
        </p:spPr>
        <p:txBody>
          <a:bodyPr wrap="square" lIns="0" tIns="0" rIns="0" bIns="0" rtlCol="0"/>
          <a:lstStyle/>
          <a:p>
            <a:endParaRPr sz="1050"/>
          </a:p>
        </p:txBody>
      </p:sp>
      <p:sp>
        <p:nvSpPr>
          <p:cNvPr id="53" name="object 22"/>
          <p:cNvSpPr/>
          <p:nvPr/>
        </p:nvSpPr>
        <p:spPr>
          <a:xfrm>
            <a:off x="3016567" y="2591945"/>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54" name="object 23"/>
          <p:cNvSpPr/>
          <p:nvPr/>
        </p:nvSpPr>
        <p:spPr>
          <a:xfrm>
            <a:off x="2869883" y="2707198"/>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55" name="object 24"/>
          <p:cNvSpPr/>
          <p:nvPr/>
        </p:nvSpPr>
        <p:spPr>
          <a:xfrm>
            <a:off x="3016567" y="2821498"/>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56" name="object 25"/>
          <p:cNvSpPr/>
          <p:nvPr/>
        </p:nvSpPr>
        <p:spPr>
          <a:xfrm>
            <a:off x="2869883" y="2936750"/>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57" name="object 26"/>
          <p:cNvSpPr/>
          <p:nvPr/>
        </p:nvSpPr>
        <p:spPr>
          <a:xfrm>
            <a:off x="3016567" y="3050098"/>
            <a:ext cx="309563" cy="0"/>
          </a:xfrm>
          <a:custGeom>
            <a:avLst/>
            <a:gdLst/>
            <a:ahLst/>
            <a:cxnLst/>
            <a:rect l="l" t="t" r="r" b="b"/>
            <a:pathLst>
              <a:path w="412750">
                <a:moveTo>
                  <a:pt x="0" y="0"/>
                </a:moveTo>
                <a:lnTo>
                  <a:pt x="412750" y="0"/>
                </a:lnTo>
              </a:path>
            </a:pathLst>
          </a:custGeom>
          <a:ln w="63500">
            <a:solidFill>
              <a:srgbClr val="000000"/>
            </a:solidFill>
          </a:ln>
        </p:spPr>
        <p:txBody>
          <a:bodyPr wrap="square" lIns="0" tIns="0" rIns="0" bIns="0" rtlCol="0"/>
          <a:lstStyle/>
          <a:p>
            <a:endParaRPr sz="1050"/>
          </a:p>
        </p:txBody>
      </p:sp>
      <p:sp>
        <p:nvSpPr>
          <p:cNvPr id="58" name="object 27"/>
          <p:cNvSpPr/>
          <p:nvPr/>
        </p:nvSpPr>
        <p:spPr>
          <a:xfrm>
            <a:off x="2869883" y="3165350"/>
            <a:ext cx="613410" cy="0"/>
          </a:xfrm>
          <a:custGeom>
            <a:avLst/>
            <a:gdLst/>
            <a:ahLst/>
            <a:cxnLst/>
            <a:rect l="l" t="t" r="r" b="b"/>
            <a:pathLst>
              <a:path w="817880">
                <a:moveTo>
                  <a:pt x="0" y="0"/>
                </a:moveTo>
                <a:lnTo>
                  <a:pt x="817879" y="0"/>
                </a:lnTo>
              </a:path>
            </a:pathLst>
          </a:custGeom>
          <a:ln w="63500">
            <a:solidFill>
              <a:srgbClr val="000000"/>
            </a:solidFill>
          </a:ln>
        </p:spPr>
        <p:txBody>
          <a:bodyPr wrap="square" lIns="0" tIns="0" rIns="0" bIns="0" rtlCol="0"/>
          <a:lstStyle/>
          <a:p>
            <a:endParaRPr sz="1050"/>
          </a:p>
        </p:txBody>
      </p:sp>
      <p:sp>
        <p:nvSpPr>
          <p:cNvPr id="59" name="object 28"/>
          <p:cNvSpPr/>
          <p:nvPr/>
        </p:nvSpPr>
        <p:spPr>
          <a:xfrm>
            <a:off x="2348864" y="2109027"/>
            <a:ext cx="206693" cy="541973"/>
          </a:xfrm>
          <a:custGeom>
            <a:avLst/>
            <a:gdLst/>
            <a:ahLst/>
            <a:cxnLst/>
            <a:rect l="l" t="t" r="r" b="b"/>
            <a:pathLst>
              <a:path w="275589" h="722629">
                <a:moveTo>
                  <a:pt x="0" y="0"/>
                </a:moveTo>
                <a:lnTo>
                  <a:pt x="0" y="722630"/>
                </a:lnTo>
                <a:lnTo>
                  <a:pt x="275590" y="722630"/>
                </a:lnTo>
                <a:lnTo>
                  <a:pt x="229869" y="654050"/>
                </a:lnTo>
                <a:lnTo>
                  <a:pt x="83819" y="654050"/>
                </a:lnTo>
                <a:lnTo>
                  <a:pt x="83819" y="560070"/>
                </a:lnTo>
                <a:lnTo>
                  <a:pt x="229869" y="560070"/>
                </a:lnTo>
                <a:lnTo>
                  <a:pt x="229869" y="490220"/>
                </a:lnTo>
                <a:lnTo>
                  <a:pt x="83819" y="490220"/>
                </a:lnTo>
                <a:lnTo>
                  <a:pt x="83819" y="396239"/>
                </a:lnTo>
                <a:lnTo>
                  <a:pt x="229869" y="396239"/>
                </a:lnTo>
                <a:lnTo>
                  <a:pt x="229869" y="327660"/>
                </a:lnTo>
                <a:lnTo>
                  <a:pt x="83819" y="327660"/>
                </a:lnTo>
                <a:lnTo>
                  <a:pt x="83819" y="233680"/>
                </a:lnTo>
                <a:lnTo>
                  <a:pt x="229869" y="233680"/>
                </a:lnTo>
                <a:lnTo>
                  <a:pt x="229869" y="163830"/>
                </a:lnTo>
                <a:lnTo>
                  <a:pt x="83819" y="163830"/>
                </a:lnTo>
                <a:lnTo>
                  <a:pt x="83819" y="35560"/>
                </a:lnTo>
                <a:lnTo>
                  <a:pt x="0" y="0"/>
                </a:lnTo>
                <a:close/>
              </a:path>
            </a:pathLst>
          </a:custGeom>
          <a:solidFill>
            <a:srgbClr val="000000"/>
          </a:solidFill>
        </p:spPr>
        <p:txBody>
          <a:bodyPr wrap="square" lIns="0" tIns="0" rIns="0" bIns="0" rtlCol="0"/>
          <a:lstStyle/>
          <a:p>
            <a:endParaRPr sz="1050"/>
          </a:p>
        </p:txBody>
      </p:sp>
      <p:sp>
        <p:nvSpPr>
          <p:cNvPr id="60" name="object 29"/>
          <p:cNvSpPr/>
          <p:nvPr/>
        </p:nvSpPr>
        <p:spPr>
          <a:xfrm>
            <a:off x="2348864" y="2109027"/>
            <a:ext cx="206693" cy="541973"/>
          </a:xfrm>
          <a:custGeom>
            <a:avLst/>
            <a:gdLst/>
            <a:ahLst/>
            <a:cxnLst/>
            <a:rect l="l" t="t" r="r" b="b"/>
            <a:pathLst>
              <a:path w="275589" h="722629">
                <a:moveTo>
                  <a:pt x="275590" y="0"/>
                </a:moveTo>
                <a:lnTo>
                  <a:pt x="0" y="0"/>
                </a:lnTo>
                <a:lnTo>
                  <a:pt x="45719" y="69850"/>
                </a:lnTo>
                <a:lnTo>
                  <a:pt x="190500" y="69850"/>
                </a:lnTo>
                <a:lnTo>
                  <a:pt x="190500" y="679450"/>
                </a:lnTo>
                <a:lnTo>
                  <a:pt x="275590" y="722630"/>
                </a:lnTo>
                <a:lnTo>
                  <a:pt x="275590" y="0"/>
                </a:lnTo>
                <a:close/>
              </a:path>
            </a:pathLst>
          </a:custGeom>
          <a:solidFill>
            <a:srgbClr val="000000"/>
          </a:solidFill>
        </p:spPr>
        <p:txBody>
          <a:bodyPr wrap="square" lIns="0" tIns="0" rIns="0" bIns="0" rtlCol="0"/>
          <a:lstStyle/>
          <a:p>
            <a:endParaRPr sz="1050"/>
          </a:p>
        </p:txBody>
      </p:sp>
      <p:sp>
        <p:nvSpPr>
          <p:cNvPr id="61" name="object 30"/>
          <p:cNvSpPr txBox="1"/>
          <p:nvPr/>
        </p:nvSpPr>
        <p:spPr>
          <a:xfrm>
            <a:off x="5535931" y="978411"/>
            <a:ext cx="1322546" cy="332783"/>
          </a:xfrm>
          <a:prstGeom prst="rect">
            <a:avLst/>
          </a:prstGeom>
        </p:spPr>
        <p:txBody>
          <a:bodyPr vert="horz" wrap="square" lIns="0" tIns="9525" rIns="0" bIns="0" rtlCol="0">
            <a:spAutoFit/>
          </a:bodyPr>
          <a:lstStyle/>
          <a:p>
            <a:pPr marL="9525" marR="3810" indent="69533">
              <a:spcBef>
                <a:spcPts val="75"/>
              </a:spcBef>
            </a:pPr>
            <a:r>
              <a:rPr sz="1050" dirty="0">
                <a:latin typeface="Arial Black"/>
                <a:cs typeface="Arial Black"/>
              </a:rPr>
              <a:t>A </a:t>
            </a:r>
            <a:r>
              <a:rPr sz="1050" spc="-4" dirty="0">
                <a:latin typeface="Arial Black"/>
                <a:cs typeface="Arial Black"/>
              </a:rPr>
              <a:t>PROGRAM  </a:t>
            </a:r>
            <a:r>
              <a:rPr sz="1050" spc="-11" dirty="0">
                <a:latin typeface="Arial Black"/>
                <a:cs typeface="Arial Black"/>
              </a:rPr>
              <a:t>(</a:t>
            </a:r>
            <a:r>
              <a:rPr sz="1050" spc="-4" dirty="0">
                <a:latin typeface="Arial Black"/>
                <a:cs typeface="Arial Black"/>
              </a:rPr>
              <a:t>SO</a:t>
            </a:r>
            <a:r>
              <a:rPr sz="1050" dirty="0">
                <a:latin typeface="Arial Black"/>
                <a:cs typeface="Arial Black"/>
              </a:rPr>
              <a:t>F</a:t>
            </a:r>
            <a:r>
              <a:rPr sz="1050" spc="-8" dirty="0">
                <a:latin typeface="Arial Black"/>
                <a:cs typeface="Arial Black"/>
              </a:rPr>
              <a:t>T</a:t>
            </a:r>
            <a:r>
              <a:rPr sz="1050" dirty="0">
                <a:latin typeface="Arial Black"/>
                <a:cs typeface="Arial Black"/>
              </a:rPr>
              <a:t>W</a:t>
            </a:r>
            <a:r>
              <a:rPr sz="1050" spc="8" dirty="0">
                <a:latin typeface="Arial Black"/>
                <a:cs typeface="Arial Black"/>
              </a:rPr>
              <a:t>A</a:t>
            </a:r>
            <a:r>
              <a:rPr sz="1050" dirty="0">
                <a:latin typeface="Arial Black"/>
                <a:cs typeface="Arial Black"/>
              </a:rPr>
              <a:t>R</a:t>
            </a:r>
            <a:r>
              <a:rPr sz="1050" spc="-4" dirty="0">
                <a:latin typeface="Arial Black"/>
                <a:cs typeface="Arial Black"/>
              </a:rPr>
              <a:t>E</a:t>
            </a:r>
            <a:r>
              <a:rPr sz="1050" spc="-11" dirty="0">
                <a:latin typeface="Arial Black"/>
                <a:cs typeface="Arial Black"/>
              </a:rPr>
              <a:t>)</a:t>
            </a:r>
            <a:r>
              <a:rPr sz="1050" dirty="0">
                <a:latin typeface="Arial Black"/>
                <a:cs typeface="Arial Black"/>
              </a:rPr>
              <a:t>?</a:t>
            </a:r>
            <a:endParaRPr sz="1050">
              <a:latin typeface="Arial Black"/>
              <a:cs typeface="Arial Black"/>
            </a:endParaRPr>
          </a:p>
        </p:txBody>
      </p:sp>
      <p:sp>
        <p:nvSpPr>
          <p:cNvPr id="62" name="object 31"/>
          <p:cNvSpPr/>
          <p:nvPr/>
        </p:nvSpPr>
        <p:spPr>
          <a:xfrm>
            <a:off x="5362575" y="1843280"/>
            <a:ext cx="1668780" cy="2136458"/>
          </a:xfrm>
          <a:prstGeom prst="rect">
            <a:avLst/>
          </a:prstGeom>
          <a:blipFill>
            <a:blip r:embed="rId4" cstate="print"/>
            <a:stretch>
              <a:fillRect/>
            </a:stretch>
          </a:blipFill>
        </p:spPr>
        <p:txBody>
          <a:bodyPr wrap="square" lIns="0" tIns="0" rIns="0" bIns="0" rtlCol="0"/>
          <a:lstStyle/>
          <a:p>
            <a:endParaRPr sz="1050"/>
          </a:p>
        </p:txBody>
      </p:sp>
      <p:sp>
        <p:nvSpPr>
          <p:cNvPr id="63" name="object 32"/>
          <p:cNvSpPr txBox="1"/>
          <p:nvPr/>
        </p:nvSpPr>
        <p:spPr>
          <a:xfrm>
            <a:off x="4256722" y="2105218"/>
            <a:ext cx="631983" cy="471283"/>
          </a:xfrm>
          <a:prstGeom prst="rect">
            <a:avLst/>
          </a:prstGeom>
        </p:spPr>
        <p:txBody>
          <a:bodyPr vert="horz" wrap="square" lIns="0" tIns="9525" rIns="0" bIns="0" rtlCol="0">
            <a:spAutoFit/>
          </a:bodyPr>
          <a:lstStyle/>
          <a:p>
            <a:pPr marL="9525">
              <a:spcBef>
                <a:spcPts val="75"/>
              </a:spcBef>
            </a:pPr>
            <a:r>
              <a:rPr sz="3000" spc="-11" dirty="0">
                <a:solidFill>
                  <a:srgbClr val="D0272D"/>
                </a:solidFill>
                <a:latin typeface="Arial Black"/>
                <a:cs typeface="Arial Black"/>
              </a:rPr>
              <a:t>O</a:t>
            </a:r>
            <a:r>
              <a:rPr sz="3000" dirty="0">
                <a:solidFill>
                  <a:srgbClr val="D0272D"/>
                </a:solidFill>
                <a:latin typeface="Arial Black"/>
                <a:cs typeface="Arial Black"/>
              </a:rPr>
              <a:t>R</a:t>
            </a:r>
            <a:endParaRPr sz="3000">
              <a:latin typeface="Arial Black"/>
              <a:cs typeface="Arial Black"/>
            </a:endParaRPr>
          </a:p>
        </p:txBody>
      </p:sp>
      <p:sp>
        <p:nvSpPr>
          <p:cNvPr id="64" name="Rectangle 63"/>
          <p:cNvSpPr/>
          <p:nvPr/>
        </p:nvSpPr>
        <p:spPr>
          <a:xfrm>
            <a:off x="3214687" y="350566"/>
            <a:ext cx="2529282"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WHAT </a:t>
            </a:r>
            <a:r>
              <a:rPr lang="en-US" sz="1800" b="1" dirty="0">
                <a:solidFill>
                  <a:srgbClr val="002060"/>
                </a:solidFill>
                <a:effectLst>
                  <a:outerShdw blurRad="38100" dist="38100" dir="2700000" algn="tl">
                    <a:srgbClr val="000000">
                      <a:alpha val="43137"/>
                    </a:srgbClr>
                  </a:outerShdw>
                </a:effectLst>
              </a:rPr>
              <a:t>IS A</a:t>
            </a:r>
            <a:r>
              <a:rPr lang="en-US" sz="1800" b="1" spc="-41" dirty="0">
                <a:solidFill>
                  <a:srgbClr val="002060"/>
                </a:solidFill>
                <a:effectLst>
                  <a:outerShdw blurRad="38100" dist="38100" dir="2700000" algn="tl">
                    <a:srgbClr val="000000">
                      <a:alpha val="43137"/>
                    </a:srgbClr>
                  </a:outerShdw>
                </a:effectLst>
              </a:rPr>
              <a:t> </a:t>
            </a:r>
            <a:r>
              <a:rPr lang="en-US" sz="1800" b="1" spc="-8" dirty="0">
                <a:solidFill>
                  <a:srgbClr val="002060"/>
                </a:solidFill>
                <a:effectLst>
                  <a:outerShdw blurRad="38100" dist="38100" dir="2700000" algn="tl">
                    <a:srgbClr val="000000">
                      <a:alpha val="43137"/>
                    </a:srgbClr>
                  </a:outerShdw>
                </a:effectLst>
              </a:rPr>
              <a:t>SERVER?</a:t>
            </a:r>
            <a:endParaRPr lang="en-US" sz="1800" dirty="0">
              <a:solidFill>
                <a:srgbClr val="002060"/>
              </a:solidFill>
            </a:endParaRPr>
          </a:p>
        </p:txBody>
      </p:sp>
    </p:spTree>
    <p:extLst>
      <p:ext uri="{BB962C8B-B14F-4D97-AF65-F5344CB8AC3E}">
        <p14:creationId xmlns:p14="http://schemas.microsoft.com/office/powerpoint/2010/main" val="13387624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684" y="1528430"/>
            <a:ext cx="3313728" cy="369332"/>
          </a:xfrm>
          <a:prstGeom prst="rect">
            <a:avLst/>
          </a:prstGeom>
        </p:spPr>
        <p:txBody>
          <a:bodyPr wrap="none">
            <a:spAutoFit/>
          </a:bodyPr>
          <a:lstStyle/>
          <a:p>
            <a:r>
              <a:rPr lang="en-IN" sz="1800" b="1" dirty="0">
                <a:solidFill>
                  <a:schemeClr val="accent2"/>
                </a:solidFill>
                <a:latin typeface="urw-din"/>
              </a:rPr>
              <a:t>3. Wide Area Network (WAN)</a:t>
            </a:r>
            <a:endParaRPr lang="en-IN" sz="1800" dirty="0">
              <a:solidFill>
                <a:schemeClr val="accent2"/>
              </a:solidFill>
            </a:endParaRPr>
          </a:p>
        </p:txBody>
      </p:sp>
      <p:sp>
        <p:nvSpPr>
          <p:cNvPr id="4" name="Rectangle 3"/>
          <p:cNvSpPr/>
          <p:nvPr/>
        </p:nvSpPr>
        <p:spPr>
          <a:xfrm>
            <a:off x="381000" y="1947411"/>
            <a:ext cx="4800600" cy="2031325"/>
          </a:xfrm>
          <a:prstGeom prst="rect">
            <a:avLst/>
          </a:prstGeom>
        </p:spPr>
        <p:txBody>
          <a:bodyPr wrap="square">
            <a:spAutoFit/>
          </a:bodyPr>
          <a:lstStyle/>
          <a:p>
            <a:pPr fontAlgn="base"/>
            <a:r>
              <a:rPr lang="en-IN" dirty="0"/>
              <a:t>WAN is a type of computer network that connects computers over a large geographical distance through a shared communication path. It is not restrained to a single location but extends over many locations. WAN can also be defined as a group of local area networks that communicate with each other. </a:t>
            </a:r>
          </a:p>
          <a:p>
            <a:br>
              <a:rPr lang="en-IN" dirty="0"/>
            </a:br>
            <a:br>
              <a:rPr lang="en-IN" dirty="0"/>
            </a:br>
            <a:endParaRPr lang="en-IN" dirty="0">
              <a:solidFill>
                <a:schemeClr val="tx1">
                  <a:lumMod val="75000"/>
                  <a:lumOff val="2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86400" y="1047750"/>
            <a:ext cx="2952750" cy="3048774"/>
          </a:xfrm>
          <a:prstGeom prst="rect">
            <a:avLst/>
          </a:prstGeom>
        </p:spPr>
      </p:pic>
      <p:sp>
        <p:nvSpPr>
          <p:cNvPr id="7" name="Rectangle 6"/>
          <p:cNvSpPr/>
          <p:nvPr/>
        </p:nvSpPr>
        <p:spPr>
          <a:xfrm>
            <a:off x="6781800" y="2509228"/>
            <a:ext cx="45719" cy="10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602819" y="2506236"/>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526619" y="2457837"/>
            <a:ext cx="685800" cy="276999"/>
          </a:xfrm>
          <a:prstGeom prst="rect">
            <a:avLst/>
          </a:prstGeom>
        </p:spPr>
        <p:txBody>
          <a:bodyPr wrap="square">
            <a:spAutoFit/>
          </a:bodyPr>
          <a:lstStyle/>
          <a:p>
            <a:r>
              <a:rPr lang="en-IN" sz="1200" b="1" dirty="0">
                <a:solidFill>
                  <a:srgbClr val="FF0000"/>
                </a:solidFill>
              </a:rPr>
              <a:t> </a:t>
            </a:r>
            <a:r>
              <a:rPr lang="en-IN" sz="1200" dirty="0">
                <a:solidFill>
                  <a:srgbClr val="FF0000"/>
                </a:solidFill>
              </a:rPr>
              <a:t>WAN</a:t>
            </a:r>
          </a:p>
        </p:txBody>
      </p:sp>
      <p:sp>
        <p:nvSpPr>
          <p:cNvPr id="17" name="Rectangle 8"/>
          <p:cNvSpPr/>
          <p:nvPr/>
        </p:nvSpPr>
        <p:spPr>
          <a:xfrm>
            <a:off x="0" y="4712050"/>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3721243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7914" y="1756728"/>
            <a:ext cx="3587591" cy="2503730"/>
          </a:xfrm>
          <a:prstGeom prst="rect">
            <a:avLst/>
          </a:prstGeom>
        </p:spPr>
        <p:txBody>
          <a:bodyPr vert="horz" wrap="square" lIns="0" tIns="57626" rIns="0" bIns="0" rtlCol="0">
            <a:spAutoFit/>
          </a:bodyPr>
          <a:lstStyle/>
          <a:p>
            <a:pPr algn="ctr">
              <a:spcBef>
                <a:spcPts val="454"/>
              </a:spcBef>
            </a:pPr>
            <a:r>
              <a:rPr sz="1800" b="1" dirty="0"/>
              <a:t>A </a:t>
            </a:r>
            <a:r>
              <a:rPr sz="1800" b="1" spc="-4" dirty="0"/>
              <a:t>typical </a:t>
            </a:r>
            <a:r>
              <a:rPr sz="1800" b="1" dirty="0"/>
              <a:t>PC </a:t>
            </a:r>
            <a:r>
              <a:rPr sz="1800" b="1" spc="-4" dirty="0"/>
              <a:t>(Desktop or</a:t>
            </a:r>
            <a:r>
              <a:rPr sz="1800" b="1" spc="-34" dirty="0"/>
              <a:t> </a:t>
            </a:r>
            <a:r>
              <a:rPr sz="1800" b="1" spc="-4" dirty="0"/>
              <a:t>Laptop)</a:t>
            </a:r>
            <a:endParaRPr sz="1800"/>
          </a:p>
          <a:p>
            <a:pPr marL="1429" algn="ctr">
              <a:lnSpc>
                <a:spcPts val="3135"/>
              </a:lnSpc>
              <a:spcBef>
                <a:spcPts val="570"/>
              </a:spcBef>
            </a:pPr>
            <a:r>
              <a:rPr sz="2700" b="1" dirty="0">
                <a:solidFill>
                  <a:srgbClr val="D0272D"/>
                </a:solidFill>
              </a:rPr>
              <a:t>+</a:t>
            </a:r>
            <a:endParaRPr sz="2700"/>
          </a:p>
          <a:p>
            <a:pPr marL="476" algn="ctr">
              <a:lnSpc>
                <a:spcPts val="2055"/>
              </a:lnSpc>
            </a:pPr>
            <a:r>
              <a:rPr sz="1800" b="1" spc="-8" dirty="0"/>
              <a:t>Apache </a:t>
            </a:r>
            <a:r>
              <a:rPr sz="1800" b="1" spc="-4" dirty="0"/>
              <a:t>HTTP Server</a:t>
            </a:r>
            <a:r>
              <a:rPr sz="1800" b="1" dirty="0"/>
              <a:t> </a:t>
            </a:r>
            <a:r>
              <a:rPr sz="1800" b="1" spc="-4" dirty="0"/>
              <a:t>(Software)</a:t>
            </a:r>
            <a:endParaRPr sz="1800"/>
          </a:p>
          <a:p>
            <a:pPr>
              <a:lnSpc>
                <a:spcPct val="100000"/>
              </a:lnSpc>
            </a:pPr>
            <a:endParaRPr sz="2025">
              <a:latin typeface="Times New Roman"/>
              <a:cs typeface="Times New Roman"/>
            </a:endParaRPr>
          </a:p>
          <a:p>
            <a:pPr marL="1429" algn="ctr">
              <a:spcBef>
                <a:spcPts val="1189"/>
              </a:spcBef>
            </a:pPr>
            <a:r>
              <a:rPr sz="2700" b="1" dirty="0">
                <a:solidFill>
                  <a:srgbClr val="D0272D"/>
                </a:solidFill>
              </a:rPr>
              <a:t>=</a:t>
            </a:r>
            <a:endParaRPr sz="2700"/>
          </a:p>
          <a:p>
            <a:pPr marL="1429" algn="ctr">
              <a:spcBef>
                <a:spcPts val="1875"/>
              </a:spcBef>
            </a:pPr>
            <a:r>
              <a:rPr sz="1950" b="1" dirty="0"/>
              <a:t>Web</a:t>
            </a:r>
            <a:r>
              <a:rPr sz="1950" b="1" spc="-4" dirty="0"/>
              <a:t> </a:t>
            </a:r>
            <a:r>
              <a:rPr sz="1950" b="1" dirty="0"/>
              <a:t>Server</a:t>
            </a:r>
            <a:endParaRPr sz="1950"/>
          </a:p>
        </p:txBody>
      </p:sp>
      <p:sp>
        <p:nvSpPr>
          <p:cNvPr id="4" name="object 4"/>
          <p:cNvSpPr/>
          <p:nvPr/>
        </p:nvSpPr>
        <p:spPr>
          <a:xfrm>
            <a:off x="5995988" y="2554605"/>
            <a:ext cx="1133475" cy="340995"/>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6029118" y="1428750"/>
            <a:ext cx="914400" cy="914400"/>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4895850" y="3381375"/>
            <a:ext cx="914400" cy="914400"/>
          </a:xfrm>
          <a:prstGeom prst="rect">
            <a:avLst/>
          </a:prstGeom>
          <a:blipFill>
            <a:blip r:embed="rId4" cstate="print"/>
            <a:stretch>
              <a:fillRect/>
            </a:stretch>
          </a:blipFill>
        </p:spPr>
        <p:txBody>
          <a:bodyPr wrap="square" lIns="0" tIns="0" rIns="0" bIns="0" rtlCol="0"/>
          <a:lstStyle/>
          <a:p>
            <a:endParaRPr sz="1050"/>
          </a:p>
        </p:txBody>
      </p:sp>
      <p:sp>
        <p:nvSpPr>
          <p:cNvPr id="7" name="Rectangle 6"/>
          <p:cNvSpPr/>
          <p:nvPr/>
        </p:nvSpPr>
        <p:spPr>
          <a:xfrm>
            <a:off x="3214687" y="350566"/>
            <a:ext cx="2529282"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WHAT </a:t>
            </a:r>
            <a:r>
              <a:rPr lang="en-US" sz="1800" b="1" dirty="0">
                <a:solidFill>
                  <a:srgbClr val="002060"/>
                </a:solidFill>
                <a:effectLst>
                  <a:outerShdw blurRad="38100" dist="38100" dir="2700000" algn="tl">
                    <a:srgbClr val="000000">
                      <a:alpha val="43137"/>
                    </a:srgbClr>
                  </a:outerShdw>
                </a:effectLst>
              </a:rPr>
              <a:t>IS A</a:t>
            </a:r>
            <a:r>
              <a:rPr lang="en-US" sz="1800" b="1" spc="-41" dirty="0">
                <a:solidFill>
                  <a:srgbClr val="002060"/>
                </a:solidFill>
                <a:effectLst>
                  <a:outerShdw blurRad="38100" dist="38100" dir="2700000" algn="tl">
                    <a:srgbClr val="000000">
                      <a:alpha val="43137"/>
                    </a:srgbClr>
                  </a:outerShdw>
                </a:effectLst>
              </a:rPr>
              <a:t> </a:t>
            </a:r>
            <a:r>
              <a:rPr lang="en-US" sz="1800" b="1" spc="-8" dirty="0">
                <a:solidFill>
                  <a:srgbClr val="002060"/>
                </a:solidFill>
                <a:effectLst>
                  <a:outerShdw blurRad="38100" dist="38100" dir="2700000" algn="tl">
                    <a:srgbClr val="000000">
                      <a:alpha val="43137"/>
                    </a:srgbClr>
                  </a:outerShdw>
                </a:effectLst>
              </a:rPr>
              <a:t>SERVER?</a:t>
            </a:r>
            <a:endParaRPr lang="en-US" sz="1800" dirty="0">
              <a:solidFill>
                <a:srgbClr val="002060"/>
              </a:solidFill>
            </a:endParaRPr>
          </a:p>
        </p:txBody>
      </p:sp>
    </p:spTree>
    <p:extLst>
      <p:ext uri="{BB962C8B-B14F-4D97-AF65-F5344CB8AC3E}">
        <p14:creationId xmlns:p14="http://schemas.microsoft.com/office/powerpoint/2010/main" val="38344305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114800" y="1167764"/>
            <a:ext cx="914400" cy="9144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6839902" y="1167764"/>
            <a:ext cx="914400" cy="914400"/>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3653790" y="3470909"/>
            <a:ext cx="914400" cy="914400"/>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389697" y="1167764"/>
            <a:ext cx="914400" cy="914400"/>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5029200" y="1624965"/>
            <a:ext cx="1810703" cy="0"/>
          </a:xfrm>
          <a:custGeom>
            <a:avLst/>
            <a:gdLst/>
            <a:ahLst/>
            <a:cxnLst/>
            <a:rect l="l" t="t" r="r" b="b"/>
            <a:pathLst>
              <a:path w="2414270">
                <a:moveTo>
                  <a:pt x="2414270" y="0"/>
                </a:moveTo>
                <a:lnTo>
                  <a:pt x="0" y="0"/>
                </a:lnTo>
              </a:path>
            </a:pathLst>
          </a:custGeom>
          <a:ln w="12579">
            <a:solidFill>
              <a:srgbClr val="767676"/>
            </a:solidFill>
          </a:ln>
        </p:spPr>
        <p:txBody>
          <a:bodyPr wrap="square" lIns="0" tIns="0" rIns="0" bIns="0" rtlCol="0"/>
          <a:lstStyle/>
          <a:p>
            <a:endParaRPr sz="1050"/>
          </a:p>
        </p:txBody>
      </p:sp>
      <p:sp>
        <p:nvSpPr>
          <p:cNvPr id="9" name="object 9"/>
          <p:cNvSpPr/>
          <p:nvPr/>
        </p:nvSpPr>
        <p:spPr>
          <a:xfrm>
            <a:off x="4568190" y="2082165"/>
            <a:ext cx="3810" cy="1845945"/>
          </a:xfrm>
          <a:custGeom>
            <a:avLst/>
            <a:gdLst/>
            <a:ahLst/>
            <a:cxnLst/>
            <a:rect l="l" t="t" r="r" b="b"/>
            <a:pathLst>
              <a:path w="5079" h="2461260">
                <a:moveTo>
                  <a:pt x="0" y="2461260"/>
                </a:moveTo>
                <a:lnTo>
                  <a:pt x="5079" y="0"/>
                </a:lnTo>
              </a:path>
            </a:pathLst>
          </a:custGeom>
          <a:ln w="12579">
            <a:solidFill>
              <a:srgbClr val="767676"/>
            </a:solidFill>
          </a:ln>
        </p:spPr>
        <p:txBody>
          <a:bodyPr wrap="square" lIns="0" tIns="0" rIns="0" bIns="0" rtlCol="0"/>
          <a:lstStyle/>
          <a:p>
            <a:endParaRPr sz="1050"/>
          </a:p>
        </p:txBody>
      </p:sp>
      <p:sp>
        <p:nvSpPr>
          <p:cNvPr id="10" name="object 10"/>
          <p:cNvSpPr/>
          <p:nvPr/>
        </p:nvSpPr>
        <p:spPr>
          <a:xfrm>
            <a:off x="2973704" y="1822133"/>
            <a:ext cx="541020" cy="306705"/>
          </a:xfrm>
          <a:custGeom>
            <a:avLst/>
            <a:gdLst/>
            <a:ahLst/>
            <a:cxnLst/>
            <a:rect l="l" t="t" r="r" b="b"/>
            <a:pathLst>
              <a:path w="721360" h="408939">
                <a:moveTo>
                  <a:pt x="515620" y="0"/>
                </a:moveTo>
                <a:lnTo>
                  <a:pt x="515620" y="101600"/>
                </a:lnTo>
                <a:lnTo>
                  <a:pt x="0" y="101600"/>
                </a:lnTo>
                <a:lnTo>
                  <a:pt x="0" y="307339"/>
                </a:lnTo>
                <a:lnTo>
                  <a:pt x="515620" y="307339"/>
                </a:lnTo>
                <a:lnTo>
                  <a:pt x="515620" y="408939"/>
                </a:lnTo>
                <a:lnTo>
                  <a:pt x="721360" y="204469"/>
                </a:lnTo>
                <a:lnTo>
                  <a:pt x="515620" y="0"/>
                </a:lnTo>
                <a:close/>
              </a:path>
            </a:pathLst>
          </a:custGeom>
          <a:solidFill>
            <a:srgbClr val="DB5823"/>
          </a:solidFill>
        </p:spPr>
        <p:txBody>
          <a:bodyPr wrap="square" lIns="0" tIns="0" rIns="0" bIns="0" rtlCol="0"/>
          <a:lstStyle/>
          <a:p>
            <a:endParaRPr sz="1050"/>
          </a:p>
        </p:txBody>
      </p:sp>
      <p:sp>
        <p:nvSpPr>
          <p:cNvPr id="11" name="object 11"/>
          <p:cNvSpPr/>
          <p:nvPr/>
        </p:nvSpPr>
        <p:spPr>
          <a:xfrm>
            <a:off x="2973704" y="1822133"/>
            <a:ext cx="541020" cy="306705"/>
          </a:xfrm>
          <a:custGeom>
            <a:avLst/>
            <a:gdLst/>
            <a:ahLst/>
            <a:cxnLst/>
            <a:rect l="l" t="t" r="r" b="b"/>
            <a:pathLst>
              <a:path w="721360" h="408939">
                <a:moveTo>
                  <a:pt x="0" y="101600"/>
                </a:moveTo>
                <a:lnTo>
                  <a:pt x="515620" y="101600"/>
                </a:lnTo>
                <a:lnTo>
                  <a:pt x="515620" y="0"/>
                </a:lnTo>
                <a:lnTo>
                  <a:pt x="721360" y="204469"/>
                </a:lnTo>
                <a:lnTo>
                  <a:pt x="515620" y="408939"/>
                </a:lnTo>
                <a:lnTo>
                  <a:pt x="515620" y="307339"/>
                </a:lnTo>
                <a:lnTo>
                  <a:pt x="0" y="307339"/>
                </a:lnTo>
                <a:lnTo>
                  <a:pt x="0" y="101600"/>
                </a:lnTo>
                <a:close/>
              </a:path>
            </a:pathLst>
          </a:custGeom>
          <a:ln w="28393">
            <a:solidFill>
              <a:srgbClr val="A03E16"/>
            </a:solidFill>
          </a:ln>
        </p:spPr>
        <p:txBody>
          <a:bodyPr wrap="square" lIns="0" tIns="0" rIns="0" bIns="0" rtlCol="0"/>
          <a:lstStyle/>
          <a:p>
            <a:endParaRPr sz="1050"/>
          </a:p>
        </p:txBody>
      </p:sp>
      <p:sp>
        <p:nvSpPr>
          <p:cNvPr id="12" name="object 12"/>
          <p:cNvSpPr/>
          <p:nvPr/>
        </p:nvSpPr>
        <p:spPr>
          <a:xfrm>
            <a:off x="4679633" y="2464118"/>
            <a:ext cx="307657" cy="541020"/>
          </a:xfrm>
          <a:custGeom>
            <a:avLst/>
            <a:gdLst/>
            <a:ahLst/>
            <a:cxnLst/>
            <a:rect l="l" t="t" r="r" b="b"/>
            <a:pathLst>
              <a:path w="410210" h="721360">
                <a:moveTo>
                  <a:pt x="308610" y="205739"/>
                </a:moveTo>
                <a:lnTo>
                  <a:pt x="102869" y="205739"/>
                </a:lnTo>
                <a:lnTo>
                  <a:pt x="102869" y="721360"/>
                </a:lnTo>
                <a:lnTo>
                  <a:pt x="308610" y="721360"/>
                </a:lnTo>
                <a:lnTo>
                  <a:pt x="308610" y="205739"/>
                </a:lnTo>
                <a:close/>
              </a:path>
              <a:path w="410210" h="721360">
                <a:moveTo>
                  <a:pt x="205739" y="0"/>
                </a:moveTo>
                <a:lnTo>
                  <a:pt x="0" y="205739"/>
                </a:lnTo>
                <a:lnTo>
                  <a:pt x="410210" y="205739"/>
                </a:lnTo>
                <a:lnTo>
                  <a:pt x="205739" y="0"/>
                </a:lnTo>
                <a:close/>
              </a:path>
            </a:pathLst>
          </a:custGeom>
          <a:solidFill>
            <a:srgbClr val="DB5823"/>
          </a:solidFill>
        </p:spPr>
        <p:txBody>
          <a:bodyPr wrap="square" lIns="0" tIns="0" rIns="0" bIns="0" rtlCol="0"/>
          <a:lstStyle/>
          <a:p>
            <a:endParaRPr sz="1050"/>
          </a:p>
        </p:txBody>
      </p:sp>
      <p:sp>
        <p:nvSpPr>
          <p:cNvPr id="13" name="object 13"/>
          <p:cNvSpPr/>
          <p:nvPr/>
        </p:nvSpPr>
        <p:spPr>
          <a:xfrm>
            <a:off x="4679633" y="2464118"/>
            <a:ext cx="307657" cy="541020"/>
          </a:xfrm>
          <a:custGeom>
            <a:avLst/>
            <a:gdLst/>
            <a:ahLst/>
            <a:cxnLst/>
            <a:rect l="l" t="t" r="r" b="b"/>
            <a:pathLst>
              <a:path w="410210" h="721360">
                <a:moveTo>
                  <a:pt x="308610" y="721360"/>
                </a:moveTo>
                <a:lnTo>
                  <a:pt x="308610" y="205739"/>
                </a:lnTo>
                <a:lnTo>
                  <a:pt x="410210" y="205739"/>
                </a:lnTo>
                <a:lnTo>
                  <a:pt x="205739" y="0"/>
                </a:lnTo>
                <a:lnTo>
                  <a:pt x="0" y="205739"/>
                </a:lnTo>
                <a:lnTo>
                  <a:pt x="102869" y="205739"/>
                </a:lnTo>
                <a:lnTo>
                  <a:pt x="102869" y="721360"/>
                </a:lnTo>
                <a:lnTo>
                  <a:pt x="308610" y="721360"/>
                </a:lnTo>
                <a:close/>
              </a:path>
            </a:pathLst>
          </a:custGeom>
          <a:ln w="28393">
            <a:solidFill>
              <a:srgbClr val="A03E16"/>
            </a:solidFill>
          </a:ln>
        </p:spPr>
        <p:txBody>
          <a:bodyPr wrap="square" lIns="0" tIns="0" rIns="0" bIns="0" rtlCol="0"/>
          <a:lstStyle/>
          <a:p>
            <a:endParaRPr sz="1050"/>
          </a:p>
        </p:txBody>
      </p:sp>
      <p:sp>
        <p:nvSpPr>
          <p:cNvPr id="14" name="object 14"/>
          <p:cNvSpPr/>
          <p:nvPr/>
        </p:nvSpPr>
        <p:spPr>
          <a:xfrm>
            <a:off x="2304097" y="1624965"/>
            <a:ext cx="1810703" cy="0"/>
          </a:xfrm>
          <a:custGeom>
            <a:avLst/>
            <a:gdLst/>
            <a:ahLst/>
            <a:cxnLst/>
            <a:rect l="l" t="t" r="r" b="b"/>
            <a:pathLst>
              <a:path w="2414270">
                <a:moveTo>
                  <a:pt x="2414270" y="0"/>
                </a:moveTo>
                <a:lnTo>
                  <a:pt x="0" y="0"/>
                </a:lnTo>
              </a:path>
            </a:pathLst>
          </a:custGeom>
          <a:ln w="12579">
            <a:solidFill>
              <a:srgbClr val="767676"/>
            </a:solidFill>
          </a:ln>
        </p:spPr>
        <p:txBody>
          <a:bodyPr wrap="square" lIns="0" tIns="0" rIns="0" bIns="0" rtlCol="0"/>
          <a:lstStyle/>
          <a:p>
            <a:endParaRPr sz="1050"/>
          </a:p>
        </p:txBody>
      </p:sp>
      <p:sp>
        <p:nvSpPr>
          <p:cNvPr id="15" name="object 15"/>
          <p:cNvSpPr/>
          <p:nvPr/>
        </p:nvSpPr>
        <p:spPr>
          <a:xfrm>
            <a:off x="5706427" y="1801179"/>
            <a:ext cx="540068" cy="307657"/>
          </a:xfrm>
          <a:custGeom>
            <a:avLst/>
            <a:gdLst/>
            <a:ahLst/>
            <a:cxnLst/>
            <a:rect l="l" t="t" r="r" b="b"/>
            <a:pathLst>
              <a:path w="720090" h="410210">
                <a:moveTo>
                  <a:pt x="204469" y="0"/>
                </a:moveTo>
                <a:lnTo>
                  <a:pt x="0" y="205739"/>
                </a:lnTo>
                <a:lnTo>
                  <a:pt x="204469" y="410209"/>
                </a:lnTo>
                <a:lnTo>
                  <a:pt x="204469" y="307339"/>
                </a:lnTo>
                <a:lnTo>
                  <a:pt x="720089" y="307339"/>
                </a:lnTo>
                <a:lnTo>
                  <a:pt x="720089" y="102869"/>
                </a:lnTo>
                <a:lnTo>
                  <a:pt x="204469" y="102869"/>
                </a:lnTo>
                <a:lnTo>
                  <a:pt x="204469" y="0"/>
                </a:lnTo>
                <a:close/>
              </a:path>
            </a:pathLst>
          </a:custGeom>
          <a:solidFill>
            <a:srgbClr val="DB5823"/>
          </a:solidFill>
        </p:spPr>
        <p:txBody>
          <a:bodyPr wrap="square" lIns="0" tIns="0" rIns="0" bIns="0" rtlCol="0"/>
          <a:lstStyle/>
          <a:p>
            <a:endParaRPr sz="1050"/>
          </a:p>
        </p:txBody>
      </p:sp>
      <p:sp>
        <p:nvSpPr>
          <p:cNvPr id="16" name="object 16"/>
          <p:cNvSpPr/>
          <p:nvPr/>
        </p:nvSpPr>
        <p:spPr>
          <a:xfrm>
            <a:off x="5706427" y="1801179"/>
            <a:ext cx="540068" cy="307657"/>
          </a:xfrm>
          <a:custGeom>
            <a:avLst/>
            <a:gdLst/>
            <a:ahLst/>
            <a:cxnLst/>
            <a:rect l="l" t="t" r="r" b="b"/>
            <a:pathLst>
              <a:path w="720090" h="410210">
                <a:moveTo>
                  <a:pt x="720089" y="102869"/>
                </a:moveTo>
                <a:lnTo>
                  <a:pt x="204469" y="102869"/>
                </a:lnTo>
                <a:lnTo>
                  <a:pt x="204469" y="0"/>
                </a:lnTo>
                <a:lnTo>
                  <a:pt x="0" y="205739"/>
                </a:lnTo>
                <a:lnTo>
                  <a:pt x="204469" y="410209"/>
                </a:lnTo>
                <a:lnTo>
                  <a:pt x="204469" y="307339"/>
                </a:lnTo>
                <a:lnTo>
                  <a:pt x="720089" y="307339"/>
                </a:lnTo>
                <a:lnTo>
                  <a:pt x="720089" y="102869"/>
                </a:lnTo>
                <a:close/>
              </a:path>
            </a:pathLst>
          </a:custGeom>
          <a:ln w="28393">
            <a:solidFill>
              <a:srgbClr val="A03E16"/>
            </a:solidFill>
          </a:ln>
        </p:spPr>
        <p:txBody>
          <a:bodyPr wrap="square" lIns="0" tIns="0" rIns="0" bIns="0" rtlCol="0"/>
          <a:lstStyle/>
          <a:p>
            <a:endParaRPr sz="1050"/>
          </a:p>
        </p:txBody>
      </p:sp>
      <p:sp>
        <p:nvSpPr>
          <p:cNvPr id="17" name="object 17"/>
          <p:cNvSpPr txBox="1"/>
          <p:nvPr/>
        </p:nvSpPr>
        <p:spPr>
          <a:xfrm>
            <a:off x="2752726" y="1282065"/>
            <a:ext cx="1037749" cy="240450"/>
          </a:xfrm>
          <a:prstGeom prst="rect">
            <a:avLst/>
          </a:prstGeom>
        </p:spPr>
        <p:txBody>
          <a:bodyPr vert="horz" wrap="square" lIns="0" tIns="9525" rIns="0" bIns="0" rtlCol="0">
            <a:spAutoFit/>
          </a:bodyPr>
          <a:lstStyle/>
          <a:p>
            <a:pPr marL="9525">
              <a:spcBef>
                <a:spcPts val="75"/>
              </a:spcBef>
            </a:pPr>
            <a:r>
              <a:rPr sz="1500" dirty="0">
                <a:solidFill>
                  <a:srgbClr val="D0272D"/>
                </a:solidFill>
                <a:latin typeface="Arial Black"/>
                <a:cs typeface="Arial Black"/>
              </a:rPr>
              <a:t>R</a:t>
            </a:r>
            <a:r>
              <a:rPr sz="1500" spc="4" dirty="0">
                <a:solidFill>
                  <a:srgbClr val="D0272D"/>
                </a:solidFill>
                <a:latin typeface="Arial Black"/>
                <a:cs typeface="Arial Black"/>
              </a:rPr>
              <a:t>E</a:t>
            </a:r>
            <a:r>
              <a:rPr sz="1500" dirty="0">
                <a:solidFill>
                  <a:srgbClr val="D0272D"/>
                </a:solidFill>
                <a:latin typeface="Arial Black"/>
                <a:cs typeface="Arial Black"/>
              </a:rPr>
              <a:t>QU</a:t>
            </a:r>
            <a:r>
              <a:rPr sz="1500" spc="4" dirty="0">
                <a:solidFill>
                  <a:srgbClr val="D0272D"/>
                </a:solidFill>
                <a:latin typeface="Arial Black"/>
                <a:cs typeface="Arial Black"/>
              </a:rPr>
              <a:t>ES</a:t>
            </a:r>
            <a:r>
              <a:rPr sz="1500" dirty="0">
                <a:solidFill>
                  <a:srgbClr val="D0272D"/>
                </a:solidFill>
                <a:latin typeface="Arial Black"/>
                <a:cs typeface="Arial Black"/>
              </a:rPr>
              <a:t>T</a:t>
            </a:r>
            <a:endParaRPr sz="1500" dirty="0">
              <a:latin typeface="Arial Black"/>
              <a:cs typeface="Arial Black"/>
            </a:endParaRPr>
          </a:p>
        </p:txBody>
      </p:sp>
      <p:sp>
        <p:nvSpPr>
          <p:cNvPr id="18" name="object 18"/>
          <p:cNvSpPr txBox="1">
            <a:spLocks noGrp="1"/>
          </p:cNvSpPr>
          <p:nvPr>
            <p:ph type="title" idx="4294967295"/>
          </p:nvPr>
        </p:nvSpPr>
        <p:spPr>
          <a:xfrm>
            <a:off x="5415438" y="1270700"/>
            <a:ext cx="1038225" cy="230191"/>
          </a:xfrm>
          <a:prstGeom prst="rect">
            <a:avLst/>
          </a:prstGeom>
        </p:spPr>
        <p:txBody>
          <a:bodyPr spcFirstLastPara="1" vert="horz" wrap="square" lIns="0" tIns="9525" rIns="0" bIns="0" rtlCol="0" anchor="ctr" anchorCtr="0">
            <a:spAutoFit/>
          </a:bodyPr>
          <a:lstStyle/>
          <a:p>
            <a:pPr marL="9525">
              <a:spcBef>
                <a:spcPts val="75"/>
              </a:spcBef>
            </a:pPr>
            <a:r>
              <a:rPr sz="1500" dirty="0">
                <a:solidFill>
                  <a:srgbClr val="FF0000"/>
                </a:solidFill>
                <a:latin typeface="Arial Black" panose="020B0A04020102020204" pitchFamily="34" charset="0"/>
              </a:rPr>
              <a:t>R</a:t>
            </a:r>
            <a:r>
              <a:rPr sz="1500" spc="4" dirty="0">
                <a:solidFill>
                  <a:srgbClr val="FF0000"/>
                </a:solidFill>
                <a:latin typeface="Arial Black" panose="020B0A04020102020204" pitchFamily="34" charset="0"/>
              </a:rPr>
              <a:t>E</a:t>
            </a:r>
            <a:r>
              <a:rPr sz="1500" dirty="0">
                <a:solidFill>
                  <a:srgbClr val="FF0000"/>
                </a:solidFill>
                <a:latin typeface="Arial Black" panose="020B0A04020102020204" pitchFamily="34" charset="0"/>
              </a:rPr>
              <a:t>QU</a:t>
            </a:r>
            <a:r>
              <a:rPr sz="1500" spc="4" dirty="0">
                <a:solidFill>
                  <a:srgbClr val="FF0000"/>
                </a:solidFill>
                <a:latin typeface="Arial Black" panose="020B0A04020102020204" pitchFamily="34" charset="0"/>
              </a:rPr>
              <a:t>ES</a:t>
            </a:r>
            <a:r>
              <a:rPr sz="1500" dirty="0">
                <a:solidFill>
                  <a:srgbClr val="FF0000"/>
                </a:solidFill>
                <a:latin typeface="Arial Black" panose="020B0A04020102020204" pitchFamily="34" charset="0"/>
              </a:rPr>
              <a:t>T</a:t>
            </a:r>
          </a:p>
        </p:txBody>
      </p:sp>
      <p:sp>
        <p:nvSpPr>
          <p:cNvPr id="19" name="object 19"/>
          <p:cNvSpPr txBox="1"/>
          <p:nvPr/>
        </p:nvSpPr>
        <p:spPr>
          <a:xfrm>
            <a:off x="4110990" y="2266950"/>
            <a:ext cx="230832" cy="1113949"/>
          </a:xfrm>
          <a:prstGeom prst="rect">
            <a:avLst/>
          </a:prstGeom>
        </p:spPr>
        <p:txBody>
          <a:bodyPr vert="vert270" wrap="square" lIns="0" tIns="28575" rIns="0" bIns="0" rtlCol="0">
            <a:spAutoFit/>
          </a:bodyPr>
          <a:lstStyle/>
          <a:p>
            <a:pPr marL="9525">
              <a:spcBef>
                <a:spcPts val="225"/>
              </a:spcBef>
            </a:pPr>
            <a:r>
              <a:rPr sz="1500" dirty="0">
                <a:solidFill>
                  <a:srgbClr val="D0272D"/>
                </a:solidFill>
                <a:latin typeface="Arial Black"/>
                <a:cs typeface="Arial Black"/>
              </a:rPr>
              <a:t>R</a:t>
            </a:r>
            <a:r>
              <a:rPr sz="1500" spc="4" dirty="0">
                <a:solidFill>
                  <a:srgbClr val="D0272D"/>
                </a:solidFill>
                <a:latin typeface="Arial Black"/>
                <a:cs typeface="Arial Black"/>
              </a:rPr>
              <a:t>E</a:t>
            </a:r>
            <a:r>
              <a:rPr sz="1500" dirty="0">
                <a:solidFill>
                  <a:srgbClr val="D0272D"/>
                </a:solidFill>
                <a:latin typeface="Arial Black"/>
                <a:cs typeface="Arial Black"/>
              </a:rPr>
              <a:t>Q</a:t>
            </a:r>
            <a:r>
              <a:rPr sz="1500" spc="-8" dirty="0">
                <a:solidFill>
                  <a:srgbClr val="D0272D"/>
                </a:solidFill>
                <a:latin typeface="Arial Black"/>
                <a:cs typeface="Arial Black"/>
              </a:rPr>
              <a:t>U</a:t>
            </a:r>
            <a:r>
              <a:rPr sz="1500" spc="11" dirty="0">
                <a:solidFill>
                  <a:srgbClr val="D0272D"/>
                </a:solidFill>
                <a:latin typeface="Arial Black"/>
                <a:cs typeface="Arial Black"/>
              </a:rPr>
              <a:t>E</a:t>
            </a:r>
            <a:r>
              <a:rPr sz="1500" spc="4" dirty="0">
                <a:solidFill>
                  <a:srgbClr val="D0272D"/>
                </a:solidFill>
                <a:latin typeface="Arial Black"/>
                <a:cs typeface="Arial Black"/>
              </a:rPr>
              <a:t>S</a:t>
            </a:r>
            <a:r>
              <a:rPr sz="1500" dirty="0">
                <a:solidFill>
                  <a:srgbClr val="D0272D"/>
                </a:solidFill>
                <a:latin typeface="Arial Black"/>
                <a:cs typeface="Arial Black"/>
              </a:rPr>
              <a:t>T</a:t>
            </a:r>
            <a:endParaRPr sz="1500" dirty="0">
              <a:latin typeface="Arial Black"/>
              <a:cs typeface="Arial Black"/>
            </a:endParaRPr>
          </a:p>
        </p:txBody>
      </p:sp>
      <p:sp>
        <p:nvSpPr>
          <p:cNvPr id="20" name="Rectangle 19"/>
          <p:cNvSpPr/>
          <p:nvPr/>
        </p:nvSpPr>
        <p:spPr>
          <a:xfrm>
            <a:off x="3332134" y="416478"/>
            <a:ext cx="2356030"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How Server Works?</a:t>
            </a:r>
            <a:endParaRPr lang="en-US" sz="1800" dirty="0">
              <a:solidFill>
                <a:srgbClr val="002060"/>
              </a:solidFill>
            </a:endParaRPr>
          </a:p>
        </p:txBody>
      </p:sp>
    </p:spTree>
    <p:extLst>
      <p:ext uri="{BB962C8B-B14F-4D97-AF65-F5344CB8AC3E}">
        <p14:creationId xmlns:p14="http://schemas.microsoft.com/office/powerpoint/2010/main" val="27360012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114800" y="1167764"/>
            <a:ext cx="914400" cy="9144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6839902" y="1167764"/>
            <a:ext cx="914400" cy="914400"/>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3653790" y="3470909"/>
            <a:ext cx="914400" cy="914400"/>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389697" y="1167764"/>
            <a:ext cx="914400" cy="914400"/>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5029200" y="1624965"/>
            <a:ext cx="1810703" cy="0"/>
          </a:xfrm>
          <a:custGeom>
            <a:avLst/>
            <a:gdLst/>
            <a:ahLst/>
            <a:cxnLst/>
            <a:rect l="l" t="t" r="r" b="b"/>
            <a:pathLst>
              <a:path w="2414270">
                <a:moveTo>
                  <a:pt x="2414270" y="0"/>
                </a:moveTo>
                <a:lnTo>
                  <a:pt x="0" y="0"/>
                </a:lnTo>
              </a:path>
            </a:pathLst>
          </a:custGeom>
          <a:ln w="12579">
            <a:solidFill>
              <a:srgbClr val="767676"/>
            </a:solidFill>
          </a:ln>
        </p:spPr>
        <p:txBody>
          <a:bodyPr wrap="square" lIns="0" tIns="0" rIns="0" bIns="0" rtlCol="0"/>
          <a:lstStyle/>
          <a:p>
            <a:endParaRPr sz="1050"/>
          </a:p>
        </p:txBody>
      </p:sp>
      <p:sp>
        <p:nvSpPr>
          <p:cNvPr id="9" name="object 9"/>
          <p:cNvSpPr/>
          <p:nvPr/>
        </p:nvSpPr>
        <p:spPr>
          <a:xfrm>
            <a:off x="4568190" y="2082165"/>
            <a:ext cx="3810" cy="1845945"/>
          </a:xfrm>
          <a:custGeom>
            <a:avLst/>
            <a:gdLst/>
            <a:ahLst/>
            <a:cxnLst/>
            <a:rect l="l" t="t" r="r" b="b"/>
            <a:pathLst>
              <a:path w="5079" h="2461260">
                <a:moveTo>
                  <a:pt x="0" y="2461260"/>
                </a:moveTo>
                <a:lnTo>
                  <a:pt x="5079" y="0"/>
                </a:lnTo>
              </a:path>
            </a:pathLst>
          </a:custGeom>
          <a:ln w="12579">
            <a:solidFill>
              <a:srgbClr val="767676"/>
            </a:solidFill>
          </a:ln>
        </p:spPr>
        <p:txBody>
          <a:bodyPr wrap="square" lIns="0" tIns="0" rIns="0" bIns="0" rtlCol="0"/>
          <a:lstStyle/>
          <a:p>
            <a:endParaRPr sz="1050"/>
          </a:p>
        </p:txBody>
      </p:sp>
      <p:sp>
        <p:nvSpPr>
          <p:cNvPr id="10" name="object 10"/>
          <p:cNvSpPr/>
          <p:nvPr/>
        </p:nvSpPr>
        <p:spPr>
          <a:xfrm>
            <a:off x="2973704" y="1822133"/>
            <a:ext cx="541020" cy="306705"/>
          </a:xfrm>
          <a:custGeom>
            <a:avLst/>
            <a:gdLst/>
            <a:ahLst/>
            <a:cxnLst/>
            <a:rect l="l" t="t" r="r" b="b"/>
            <a:pathLst>
              <a:path w="721360" h="408939">
                <a:moveTo>
                  <a:pt x="205740" y="0"/>
                </a:moveTo>
                <a:lnTo>
                  <a:pt x="0" y="204469"/>
                </a:lnTo>
                <a:lnTo>
                  <a:pt x="205740" y="408939"/>
                </a:lnTo>
                <a:lnTo>
                  <a:pt x="205740" y="307339"/>
                </a:lnTo>
                <a:lnTo>
                  <a:pt x="721360" y="307339"/>
                </a:lnTo>
                <a:lnTo>
                  <a:pt x="721360" y="101600"/>
                </a:lnTo>
                <a:lnTo>
                  <a:pt x="205740" y="101600"/>
                </a:lnTo>
                <a:lnTo>
                  <a:pt x="205740" y="0"/>
                </a:lnTo>
                <a:close/>
              </a:path>
            </a:pathLst>
          </a:custGeom>
          <a:solidFill>
            <a:srgbClr val="516CAF"/>
          </a:solidFill>
        </p:spPr>
        <p:txBody>
          <a:bodyPr wrap="square" lIns="0" tIns="0" rIns="0" bIns="0" rtlCol="0"/>
          <a:lstStyle/>
          <a:p>
            <a:endParaRPr sz="1050"/>
          </a:p>
        </p:txBody>
      </p:sp>
      <p:sp>
        <p:nvSpPr>
          <p:cNvPr id="11" name="object 11"/>
          <p:cNvSpPr/>
          <p:nvPr/>
        </p:nvSpPr>
        <p:spPr>
          <a:xfrm>
            <a:off x="2973704" y="1822133"/>
            <a:ext cx="541020" cy="306705"/>
          </a:xfrm>
          <a:custGeom>
            <a:avLst/>
            <a:gdLst/>
            <a:ahLst/>
            <a:cxnLst/>
            <a:rect l="l" t="t" r="r" b="b"/>
            <a:pathLst>
              <a:path w="721360" h="408939">
                <a:moveTo>
                  <a:pt x="721360" y="101600"/>
                </a:moveTo>
                <a:lnTo>
                  <a:pt x="205740" y="101600"/>
                </a:lnTo>
                <a:lnTo>
                  <a:pt x="205740" y="0"/>
                </a:lnTo>
                <a:lnTo>
                  <a:pt x="0" y="204469"/>
                </a:lnTo>
                <a:lnTo>
                  <a:pt x="205740" y="408939"/>
                </a:lnTo>
                <a:lnTo>
                  <a:pt x="205740" y="307339"/>
                </a:lnTo>
                <a:lnTo>
                  <a:pt x="721360" y="307339"/>
                </a:lnTo>
                <a:lnTo>
                  <a:pt x="721360" y="101600"/>
                </a:lnTo>
                <a:close/>
              </a:path>
            </a:pathLst>
          </a:custGeom>
          <a:ln w="28393">
            <a:solidFill>
              <a:srgbClr val="394D7F"/>
            </a:solidFill>
          </a:ln>
        </p:spPr>
        <p:txBody>
          <a:bodyPr wrap="square" lIns="0" tIns="0" rIns="0" bIns="0" rtlCol="0"/>
          <a:lstStyle/>
          <a:p>
            <a:endParaRPr sz="1050"/>
          </a:p>
        </p:txBody>
      </p:sp>
      <p:sp>
        <p:nvSpPr>
          <p:cNvPr id="12" name="object 12"/>
          <p:cNvSpPr/>
          <p:nvPr/>
        </p:nvSpPr>
        <p:spPr>
          <a:xfrm>
            <a:off x="4679633" y="2464118"/>
            <a:ext cx="307657" cy="541020"/>
          </a:xfrm>
          <a:custGeom>
            <a:avLst/>
            <a:gdLst/>
            <a:ahLst/>
            <a:cxnLst/>
            <a:rect l="l" t="t" r="r" b="b"/>
            <a:pathLst>
              <a:path w="410210" h="721360">
                <a:moveTo>
                  <a:pt x="410210" y="515620"/>
                </a:moveTo>
                <a:lnTo>
                  <a:pt x="0" y="515620"/>
                </a:lnTo>
                <a:lnTo>
                  <a:pt x="205739" y="721360"/>
                </a:lnTo>
                <a:lnTo>
                  <a:pt x="410210" y="515620"/>
                </a:lnTo>
                <a:close/>
              </a:path>
              <a:path w="410210" h="721360">
                <a:moveTo>
                  <a:pt x="308610" y="0"/>
                </a:moveTo>
                <a:lnTo>
                  <a:pt x="102869" y="0"/>
                </a:lnTo>
                <a:lnTo>
                  <a:pt x="102869" y="515620"/>
                </a:lnTo>
                <a:lnTo>
                  <a:pt x="308610" y="515620"/>
                </a:lnTo>
                <a:lnTo>
                  <a:pt x="308610" y="0"/>
                </a:lnTo>
                <a:close/>
              </a:path>
            </a:pathLst>
          </a:custGeom>
          <a:solidFill>
            <a:srgbClr val="516CAF"/>
          </a:solidFill>
        </p:spPr>
        <p:txBody>
          <a:bodyPr wrap="square" lIns="0" tIns="0" rIns="0" bIns="0" rtlCol="0"/>
          <a:lstStyle/>
          <a:p>
            <a:endParaRPr sz="1050"/>
          </a:p>
        </p:txBody>
      </p:sp>
      <p:sp>
        <p:nvSpPr>
          <p:cNvPr id="13" name="object 13"/>
          <p:cNvSpPr/>
          <p:nvPr/>
        </p:nvSpPr>
        <p:spPr>
          <a:xfrm>
            <a:off x="4679633" y="2464118"/>
            <a:ext cx="307657" cy="541020"/>
          </a:xfrm>
          <a:custGeom>
            <a:avLst/>
            <a:gdLst/>
            <a:ahLst/>
            <a:cxnLst/>
            <a:rect l="l" t="t" r="r" b="b"/>
            <a:pathLst>
              <a:path w="410210" h="721360">
                <a:moveTo>
                  <a:pt x="308610" y="0"/>
                </a:moveTo>
                <a:lnTo>
                  <a:pt x="308610" y="515620"/>
                </a:lnTo>
                <a:lnTo>
                  <a:pt x="410210" y="515620"/>
                </a:lnTo>
                <a:lnTo>
                  <a:pt x="205739" y="721360"/>
                </a:lnTo>
                <a:lnTo>
                  <a:pt x="0" y="515620"/>
                </a:lnTo>
                <a:lnTo>
                  <a:pt x="102869" y="515620"/>
                </a:lnTo>
                <a:lnTo>
                  <a:pt x="102869" y="0"/>
                </a:lnTo>
                <a:lnTo>
                  <a:pt x="308610" y="0"/>
                </a:lnTo>
                <a:close/>
              </a:path>
            </a:pathLst>
          </a:custGeom>
          <a:ln w="28393">
            <a:solidFill>
              <a:srgbClr val="394D7F"/>
            </a:solidFill>
          </a:ln>
        </p:spPr>
        <p:txBody>
          <a:bodyPr wrap="square" lIns="0" tIns="0" rIns="0" bIns="0" rtlCol="0"/>
          <a:lstStyle/>
          <a:p>
            <a:endParaRPr sz="1050"/>
          </a:p>
        </p:txBody>
      </p:sp>
      <p:sp>
        <p:nvSpPr>
          <p:cNvPr id="14" name="object 14"/>
          <p:cNvSpPr/>
          <p:nvPr/>
        </p:nvSpPr>
        <p:spPr>
          <a:xfrm>
            <a:off x="2304097" y="1624965"/>
            <a:ext cx="1810703" cy="0"/>
          </a:xfrm>
          <a:custGeom>
            <a:avLst/>
            <a:gdLst/>
            <a:ahLst/>
            <a:cxnLst/>
            <a:rect l="l" t="t" r="r" b="b"/>
            <a:pathLst>
              <a:path w="2414270">
                <a:moveTo>
                  <a:pt x="2414270" y="0"/>
                </a:moveTo>
                <a:lnTo>
                  <a:pt x="0" y="0"/>
                </a:lnTo>
              </a:path>
            </a:pathLst>
          </a:custGeom>
          <a:ln w="12579">
            <a:solidFill>
              <a:srgbClr val="767676"/>
            </a:solidFill>
          </a:ln>
        </p:spPr>
        <p:txBody>
          <a:bodyPr wrap="square" lIns="0" tIns="0" rIns="0" bIns="0" rtlCol="0"/>
          <a:lstStyle/>
          <a:p>
            <a:endParaRPr sz="1050"/>
          </a:p>
        </p:txBody>
      </p:sp>
      <p:sp>
        <p:nvSpPr>
          <p:cNvPr id="15" name="object 15"/>
          <p:cNvSpPr/>
          <p:nvPr/>
        </p:nvSpPr>
        <p:spPr>
          <a:xfrm>
            <a:off x="5706428" y="1801179"/>
            <a:ext cx="539115" cy="307657"/>
          </a:xfrm>
          <a:custGeom>
            <a:avLst/>
            <a:gdLst/>
            <a:ahLst/>
            <a:cxnLst/>
            <a:rect l="l" t="t" r="r" b="b"/>
            <a:pathLst>
              <a:path w="718820" h="410210">
                <a:moveTo>
                  <a:pt x="514350" y="0"/>
                </a:moveTo>
                <a:lnTo>
                  <a:pt x="514350" y="102869"/>
                </a:lnTo>
                <a:lnTo>
                  <a:pt x="0" y="102869"/>
                </a:lnTo>
                <a:lnTo>
                  <a:pt x="0" y="307339"/>
                </a:lnTo>
                <a:lnTo>
                  <a:pt x="514350" y="307339"/>
                </a:lnTo>
                <a:lnTo>
                  <a:pt x="514350" y="410209"/>
                </a:lnTo>
                <a:lnTo>
                  <a:pt x="718820" y="205739"/>
                </a:lnTo>
                <a:lnTo>
                  <a:pt x="514350" y="0"/>
                </a:lnTo>
                <a:close/>
              </a:path>
            </a:pathLst>
          </a:custGeom>
          <a:solidFill>
            <a:srgbClr val="516CAF"/>
          </a:solidFill>
        </p:spPr>
        <p:txBody>
          <a:bodyPr wrap="square" lIns="0" tIns="0" rIns="0" bIns="0" rtlCol="0"/>
          <a:lstStyle/>
          <a:p>
            <a:endParaRPr sz="1050"/>
          </a:p>
        </p:txBody>
      </p:sp>
      <p:sp>
        <p:nvSpPr>
          <p:cNvPr id="16" name="object 16"/>
          <p:cNvSpPr/>
          <p:nvPr/>
        </p:nvSpPr>
        <p:spPr>
          <a:xfrm>
            <a:off x="5706428" y="1801179"/>
            <a:ext cx="539115" cy="307657"/>
          </a:xfrm>
          <a:custGeom>
            <a:avLst/>
            <a:gdLst/>
            <a:ahLst/>
            <a:cxnLst/>
            <a:rect l="l" t="t" r="r" b="b"/>
            <a:pathLst>
              <a:path w="718820" h="410210">
                <a:moveTo>
                  <a:pt x="0" y="102869"/>
                </a:moveTo>
                <a:lnTo>
                  <a:pt x="514350" y="102869"/>
                </a:lnTo>
                <a:lnTo>
                  <a:pt x="514350" y="0"/>
                </a:lnTo>
                <a:lnTo>
                  <a:pt x="718820" y="205739"/>
                </a:lnTo>
                <a:lnTo>
                  <a:pt x="514350" y="410209"/>
                </a:lnTo>
                <a:lnTo>
                  <a:pt x="514350" y="307339"/>
                </a:lnTo>
                <a:lnTo>
                  <a:pt x="0" y="307339"/>
                </a:lnTo>
                <a:lnTo>
                  <a:pt x="0" y="102869"/>
                </a:lnTo>
                <a:close/>
              </a:path>
            </a:pathLst>
          </a:custGeom>
          <a:ln w="28393">
            <a:solidFill>
              <a:srgbClr val="394D7F"/>
            </a:solidFill>
          </a:ln>
        </p:spPr>
        <p:txBody>
          <a:bodyPr wrap="square" lIns="0" tIns="0" rIns="0" bIns="0" rtlCol="0"/>
          <a:lstStyle/>
          <a:p>
            <a:endParaRPr sz="1050"/>
          </a:p>
        </p:txBody>
      </p:sp>
      <p:sp>
        <p:nvSpPr>
          <p:cNvPr id="17" name="object 17"/>
          <p:cNvSpPr txBox="1"/>
          <p:nvPr/>
        </p:nvSpPr>
        <p:spPr>
          <a:xfrm>
            <a:off x="2840356" y="1282065"/>
            <a:ext cx="952976" cy="240450"/>
          </a:xfrm>
          <a:prstGeom prst="rect">
            <a:avLst/>
          </a:prstGeom>
        </p:spPr>
        <p:txBody>
          <a:bodyPr vert="horz" wrap="square" lIns="0" tIns="9525" rIns="0" bIns="0" rtlCol="0">
            <a:spAutoFit/>
          </a:bodyPr>
          <a:lstStyle/>
          <a:p>
            <a:pPr marL="9525">
              <a:spcBef>
                <a:spcPts val="75"/>
              </a:spcBef>
            </a:pPr>
            <a:r>
              <a:rPr sz="1500" spc="4" dirty="0">
                <a:solidFill>
                  <a:srgbClr val="516CAF"/>
                </a:solidFill>
                <a:latin typeface="Arial Black"/>
                <a:cs typeface="Arial Black"/>
              </a:rPr>
              <a:t>SE</a:t>
            </a:r>
            <a:r>
              <a:rPr sz="1500" dirty="0">
                <a:solidFill>
                  <a:srgbClr val="516CAF"/>
                </a:solidFill>
                <a:latin typeface="Arial Black"/>
                <a:cs typeface="Arial Black"/>
              </a:rPr>
              <a:t>RVICE</a:t>
            </a:r>
            <a:endParaRPr sz="1500">
              <a:latin typeface="Arial Black"/>
              <a:cs typeface="Arial Black"/>
            </a:endParaRPr>
          </a:p>
        </p:txBody>
      </p:sp>
      <p:sp>
        <p:nvSpPr>
          <p:cNvPr id="18" name="object 18"/>
          <p:cNvSpPr txBox="1">
            <a:spLocks noGrp="1"/>
          </p:cNvSpPr>
          <p:nvPr>
            <p:ph type="title" idx="4294967295"/>
          </p:nvPr>
        </p:nvSpPr>
        <p:spPr>
          <a:xfrm>
            <a:off x="5370938" y="1270748"/>
            <a:ext cx="952500" cy="230191"/>
          </a:xfrm>
          <a:prstGeom prst="rect">
            <a:avLst/>
          </a:prstGeom>
        </p:spPr>
        <p:txBody>
          <a:bodyPr spcFirstLastPara="1" vert="horz" wrap="square" lIns="0" tIns="9525" rIns="0" bIns="0" rtlCol="0" anchor="ctr" anchorCtr="0">
            <a:spAutoFit/>
          </a:bodyPr>
          <a:lstStyle/>
          <a:p>
            <a:pPr marL="9525">
              <a:spcBef>
                <a:spcPts val="75"/>
              </a:spcBef>
            </a:pPr>
            <a:r>
              <a:rPr sz="1500" spc="4" dirty="0">
                <a:solidFill>
                  <a:srgbClr val="516CAF"/>
                </a:solidFill>
                <a:effectLst>
                  <a:outerShdw blurRad="38100" dist="38100" dir="2700000" algn="tl">
                    <a:srgbClr val="000000">
                      <a:alpha val="43137"/>
                    </a:srgbClr>
                  </a:outerShdw>
                </a:effectLst>
                <a:latin typeface="Arial Black" panose="020B0A04020102020204" pitchFamily="34" charset="0"/>
              </a:rPr>
              <a:t>SE</a:t>
            </a:r>
            <a:r>
              <a:rPr sz="1500" dirty="0">
                <a:solidFill>
                  <a:srgbClr val="516CAF"/>
                </a:solidFill>
                <a:effectLst>
                  <a:outerShdw blurRad="38100" dist="38100" dir="2700000" algn="tl">
                    <a:srgbClr val="000000">
                      <a:alpha val="43137"/>
                    </a:srgbClr>
                  </a:outerShdw>
                </a:effectLst>
                <a:latin typeface="Arial Black" panose="020B0A04020102020204" pitchFamily="34" charset="0"/>
              </a:rPr>
              <a:t>RVICE</a:t>
            </a:r>
            <a:endParaRPr sz="1500" dirty="0">
              <a:effectLst>
                <a:outerShdw blurRad="38100" dist="38100" dir="2700000" algn="tl">
                  <a:srgbClr val="000000">
                    <a:alpha val="43137"/>
                  </a:srgbClr>
                </a:outerShdw>
              </a:effectLst>
              <a:latin typeface="Arial Black" panose="020B0A04020102020204" pitchFamily="34" charset="0"/>
            </a:endParaRPr>
          </a:p>
        </p:txBody>
      </p:sp>
      <p:sp>
        <p:nvSpPr>
          <p:cNvPr id="19" name="object 19"/>
          <p:cNvSpPr txBox="1"/>
          <p:nvPr/>
        </p:nvSpPr>
        <p:spPr>
          <a:xfrm>
            <a:off x="4144217" y="2268909"/>
            <a:ext cx="230832" cy="1069668"/>
          </a:xfrm>
          <a:prstGeom prst="rect">
            <a:avLst/>
          </a:prstGeom>
        </p:spPr>
        <p:txBody>
          <a:bodyPr vert="vert270" wrap="square" lIns="0" tIns="28575" rIns="0" bIns="0" rtlCol="0">
            <a:spAutoFit/>
          </a:bodyPr>
          <a:lstStyle/>
          <a:p>
            <a:pPr marL="9525">
              <a:spcBef>
                <a:spcPts val="225"/>
              </a:spcBef>
            </a:pPr>
            <a:r>
              <a:rPr sz="1500" spc="4" dirty="0">
                <a:solidFill>
                  <a:srgbClr val="516CAF"/>
                </a:solidFill>
                <a:latin typeface="Arial Black"/>
                <a:cs typeface="Arial Black"/>
              </a:rPr>
              <a:t>SE</a:t>
            </a:r>
            <a:r>
              <a:rPr sz="1500" dirty="0">
                <a:solidFill>
                  <a:srgbClr val="516CAF"/>
                </a:solidFill>
                <a:latin typeface="Arial Black"/>
                <a:cs typeface="Arial Black"/>
              </a:rPr>
              <a:t>RVICE</a:t>
            </a:r>
            <a:endParaRPr sz="1500" dirty="0">
              <a:latin typeface="Arial Black"/>
              <a:cs typeface="Arial Black"/>
            </a:endParaRPr>
          </a:p>
        </p:txBody>
      </p:sp>
      <p:sp>
        <p:nvSpPr>
          <p:cNvPr id="20" name="Rectangle 19"/>
          <p:cNvSpPr/>
          <p:nvPr/>
        </p:nvSpPr>
        <p:spPr>
          <a:xfrm>
            <a:off x="3350398" y="391710"/>
            <a:ext cx="2356030"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How Server Works?</a:t>
            </a:r>
            <a:endParaRPr lang="en-US" sz="1800" dirty="0">
              <a:solidFill>
                <a:srgbClr val="002060"/>
              </a:solidFill>
            </a:endParaRPr>
          </a:p>
        </p:txBody>
      </p:sp>
    </p:spTree>
    <p:extLst>
      <p:ext uri="{BB962C8B-B14F-4D97-AF65-F5344CB8AC3E}">
        <p14:creationId xmlns:p14="http://schemas.microsoft.com/office/powerpoint/2010/main" val="14058151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1709783" y="900771"/>
          <a:ext cx="5714524" cy="3662318"/>
        </p:xfrm>
        <a:graphic>
          <a:graphicData uri="http://schemas.openxmlformats.org/drawingml/2006/table">
            <a:tbl>
              <a:tblPr firstRow="1" bandRow="1">
                <a:tableStyleId>{2D5ABB26-0587-4C30-8999-92F81FD0307C}</a:tableStyleId>
              </a:tblPr>
              <a:tblGrid>
                <a:gridCol w="1434941">
                  <a:extLst>
                    <a:ext uri="{9D8B030D-6E8A-4147-A177-3AD203B41FA5}">
                      <a16:colId xmlns:a16="http://schemas.microsoft.com/office/drawing/2014/main" val="20000"/>
                    </a:ext>
                  </a:extLst>
                </a:gridCol>
                <a:gridCol w="1618298">
                  <a:extLst>
                    <a:ext uri="{9D8B030D-6E8A-4147-A177-3AD203B41FA5}">
                      <a16:colId xmlns:a16="http://schemas.microsoft.com/office/drawing/2014/main" val="20001"/>
                    </a:ext>
                  </a:extLst>
                </a:gridCol>
                <a:gridCol w="2661285">
                  <a:extLst>
                    <a:ext uri="{9D8B030D-6E8A-4147-A177-3AD203B41FA5}">
                      <a16:colId xmlns:a16="http://schemas.microsoft.com/office/drawing/2014/main" val="20002"/>
                    </a:ext>
                  </a:extLst>
                </a:gridCol>
              </a:tblGrid>
              <a:tr h="440917">
                <a:tc>
                  <a:txBody>
                    <a:bodyPr/>
                    <a:lstStyle/>
                    <a:p>
                      <a:pPr marL="89535">
                        <a:lnSpc>
                          <a:spcPct val="100000"/>
                        </a:lnSpc>
                        <a:spcBef>
                          <a:spcPts val="409"/>
                        </a:spcBef>
                      </a:pPr>
                      <a:r>
                        <a:rPr sz="1400" b="1" spc="-5" dirty="0">
                          <a:solidFill>
                            <a:srgbClr val="FFFFFF"/>
                          </a:solidFill>
                          <a:latin typeface="Arial"/>
                          <a:cs typeface="Arial"/>
                        </a:rPr>
                        <a:t>Type</a:t>
                      </a:r>
                      <a:endParaRPr sz="1400">
                        <a:latin typeface="Arial"/>
                        <a:cs typeface="Arial"/>
                      </a:endParaRPr>
                    </a:p>
                  </a:txBody>
                  <a:tcPr marL="0" marR="0" marT="39052" marB="0">
                    <a:solidFill>
                      <a:srgbClr val="516CAF"/>
                    </a:solidFill>
                  </a:tcPr>
                </a:tc>
                <a:tc>
                  <a:txBody>
                    <a:bodyPr/>
                    <a:lstStyle/>
                    <a:p>
                      <a:pPr marL="111760">
                        <a:lnSpc>
                          <a:spcPct val="100000"/>
                        </a:lnSpc>
                        <a:spcBef>
                          <a:spcPts val="409"/>
                        </a:spcBef>
                      </a:pPr>
                      <a:r>
                        <a:rPr sz="1400" b="1" spc="-5" dirty="0">
                          <a:solidFill>
                            <a:srgbClr val="FFFFFF"/>
                          </a:solidFill>
                          <a:latin typeface="Arial"/>
                          <a:cs typeface="Arial"/>
                        </a:rPr>
                        <a:t>Provide…</a:t>
                      </a:r>
                      <a:endParaRPr sz="1400">
                        <a:latin typeface="Arial"/>
                        <a:cs typeface="Arial"/>
                      </a:endParaRPr>
                    </a:p>
                  </a:txBody>
                  <a:tcPr marL="0" marR="0" marT="39052" marB="0">
                    <a:solidFill>
                      <a:srgbClr val="516CAF"/>
                    </a:solidFill>
                  </a:tcPr>
                </a:tc>
                <a:tc>
                  <a:txBody>
                    <a:bodyPr/>
                    <a:lstStyle/>
                    <a:p>
                      <a:pPr marL="130810">
                        <a:lnSpc>
                          <a:spcPct val="100000"/>
                        </a:lnSpc>
                        <a:spcBef>
                          <a:spcPts val="409"/>
                        </a:spcBef>
                      </a:pPr>
                      <a:r>
                        <a:rPr sz="1400" b="1" spc="-5" dirty="0">
                          <a:solidFill>
                            <a:srgbClr val="FFFFFF"/>
                          </a:solidFill>
                          <a:latin typeface="Arial"/>
                          <a:cs typeface="Arial"/>
                        </a:rPr>
                        <a:t>Examples</a:t>
                      </a:r>
                      <a:endParaRPr sz="1400">
                        <a:latin typeface="Arial"/>
                        <a:cs typeface="Arial"/>
                      </a:endParaRPr>
                    </a:p>
                  </a:txBody>
                  <a:tcPr marL="0" marR="0" marT="39052" marB="0">
                    <a:solidFill>
                      <a:srgbClr val="516CAF"/>
                    </a:solidFill>
                  </a:tcPr>
                </a:tc>
                <a:extLst>
                  <a:ext uri="{0D108BD9-81ED-4DB2-BD59-A6C34878D82A}">
                    <a16:rowId xmlns:a16="http://schemas.microsoft.com/office/drawing/2014/main" val="10000"/>
                  </a:ext>
                </a:extLst>
              </a:tr>
              <a:tr h="1056368">
                <a:tc>
                  <a:txBody>
                    <a:bodyPr/>
                    <a:lstStyle/>
                    <a:p>
                      <a:pPr marL="89535">
                        <a:lnSpc>
                          <a:spcPct val="100000"/>
                        </a:lnSpc>
                        <a:spcBef>
                          <a:spcPts val="310"/>
                        </a:spcBef>
                      </a:pPr>
                      <a:r>
                        <a:rPr sz="1400" spc="-10" dirty="0">
                          <a:latin typeface="Arial"/>
                          <a:cs typeface="Arial"/>
                        </a:rPr>
                        <a:t>Database</a:t>
                      </a:r>
                      <a:r>
                        <a:rPr sz="1400" spc="-25" dirty="0">
                          <a:latin typeface="Arial"/>
                          <a:cs typeface="Arial"/>
                        </a:rPr>
                        <a:t> </a:t>
                      </a:r>
                      <a:r>
                        <a:rPr sz="1400" spc="-5" dirty="0">
                          <a:latin typeface="Arial"/>
                          <a:cs typeface="Arial"/>
                        </a:rPr>
                        <a:t>Server</a:t>
                      </a:r>
                      <a:endParaRPr sz="1400">
                        <a:latin typeface="Arial"/>
                        <a:cs typeface="Arial"/>
                      </a:endParaRPr>
                    </a:p>
                  </a:txBody>
                  <a:tcPr marL="0" marR="0" marT="29528" marB="0">
                    <a:lnL w="12700">
                      <a:solidFill>
                        <a:srgbClr val="516CAF"/>
                      </a:solidFill>
                      <a:prstDash val="solid"/>
                    </a:lnL>
                    <a:lnB w="12700">
                      <a:solidFill>
                        <a:srgbClr val="516CAF"/>
                      </a:solidFill>
                      <a:prstDash val="solid"/>
                    </a:lnB>
                  </a:tcPr>
                </a:tc>
                <a:tc>
                  <a:txBody>
                    <a:bodyPr/>
                    <a:lstStyle/>
                    <a:p>
                      <a:pPr marL="111760">
                        <a:lnSpc>
                          <a:spcPct val="100000"/>
                        </a:lnSpc>
                        <a:spcBef>
                          <a:spcPts val="310"/>
                        </a:spcBef>
                      </a:pPr>
                      <a:r>
                        <a:rPr sz="1400" spc="-5" dirty="0">
                          <a:latin typeface="Arial"/>
                          <a:cs typeface="Arial"/>
                        </a:rPr>
                        <a:t>Database</a:t>
                      </a:r>
                      <a:r>
                        <a:rPr sz="1400" spc="-25" dirty="0">
                          <a:latin typeface="Arial"/>
                          <a:cs typeface="Arial"/>
                        </a:rPr>
                        <a:t> </a:t>
                      </a:r>
                      <a:r>
                        <a:rPr sz="1400" spc="-10" dirty="0">
                          <a:latin typeface="Arial"/>
                          <a:cs typeface="Arial"/>
                        </a:rPr>
                        <a:t>Services</a:t>
                      </a:r>
                      <a:endParaRPr sz="1400">
                        <a:latin typeface="Arial"/>
                        <a:cs typeface="Arial"/>
                      </a:endParaRPr>
                    </a:p>
                  </a:txBody>
                  <a:tcPr marL="0" marR="0" marT="29528" marB="0">
                    <a:lnB w="12700">
                      <a:solidFill>
                        <a:srgbClr val="516CAF"/>
                      </a:solidFill>
                      <a:prstDash val="solid"/>
                    </a:lnB>
                  </a:tcPr>
                </a:tc>
                <a:tc>
                  <a:txBody>
                    <a:bodyPr/>
                    <a:lstStyle/>
                    <a:p>
                      <a:pPr marL="416559" indent="-286385">
                        <a:lnSpc>
                          <a:spcPct val="100000"/>
                        </a:lnSpc>
                        <a:spcBef>
                          <a:spcPts val="310"/>
                        </a:spcBef>
                        <a:buChar char="•"/>
                        <a:tabLst>
                          <a:tab pos="416559" algn="l"/>
                          <a:tab pos="417195" algn="l"/>
                        </a:tabLst>
                      </a:pPr>
                      <a:r>
                        <a:rPr sz="1400" spc="-5" dirty="0">
                          <a:latin typeface="Arial"/>
                          <a:cs typeface="Arial"/>
                        </a:rPr>
                        <a:t>Microsoft </a:t>
                      </a:r>
                      <a:r>
                        <a:rPr sz="1400" dirty="0">
                          <a:latin typeface="Arial"/>
                          <a:cs typeface="Arial"/>
                        </a:rPr>
                        <a:t>SQL</a:t>
                      </a:r>
                      <a:r>
                        <a:rPr sz="1400" spc="-5" dirty="0">
                          <a:latin typeface="Arial"/>
                          <a:cs typeface="Arial"/>
                        </a:rPr>
                        <a:t> Server</a:t>
                      </a:r>
                      <a:endParaRPr sz="1400">
                        <a:latin typeface="Arial"/>
                        <a:cs typeface="Arial"/>
                      </a:endParaRPr>
                    </a:p>
                    <a:p>
                      <a:pPr marL="416559" indent="-286385">
                        <a:lnSpc>
                          <a:spcPct val="100000"/>
                        </a:lnSpc>
                        <a:buChar char="•"/>
                        <a:tabLst>
                          <a:tab pos="416559" algn="l"/>
                          <a:tab pos="417195" algn="l"/>
                        </a:tabLst>
                      </a:pPr>
                      <a:r>
                        <a:rPr sz="1400" spc="-5" dirty="0">
                          <a:latin typeface="Arial"/>
                          <a:cs typeface="Arial"/>
                        </a:rPr>
                        <a:t>Oracle</a:t>
                      </a:r>
                      <a:r>
                        <a:rPr sz="1400" spc="-10" dirty="0">
                          <a:latin typeface="Arial"/>
                          <a:cs typeface="Arial"/>
                        </a:rPr>
                        <a:t> Database</a:t>
                      </a:r>
                      <a:endParaRPr sz="1400">
                        <a:latin typeface="Arial"/>
                        <a:cs typeface="Arial"/>
                      </a:endParaRPr>
                    </a:p>
                    <a:p>
                      <a:pPr marL="416559" indent="-286385">
                        <a:lnSpc>
                          <a:spcPct val="100000"/>
                        </a:lnSpc>
                        <a:buChar char="•"/>
                        <a:tabLst>
                          <a:tab pos="416559" algn="l"/>
                          <a:tab pos="417195" algn="l"/>
                        </a:tabLst>
                      </a:pPr>
                      <a:r>
                        <a:rPr sz="1400" dirty="0">
                          <a:latin typeface="Arial"/>
                          <a:cs typeface="Arial"/>
                        </a:rPr>
                        <a:t>MySQL</a:t>
                      </a:r>
                      <a:endParaRPr sz="1400">
                        <a:latin typeface="Arial"/>
                        <a:cs typeface="Arial"/>
                      </a:endParaRPr>
                    </a:p>
                  </a:txBody>
                  <a:tcPr marL="0" marR="0" marT="29528" marB="0">
                    <a:lnR w="12700">
                      <a:solidFill>
                        <a:srgbClr val="516CAF"/>
                      </a:solidFill>
                      <a:prstDash val="solid"/>
                    </a:lnR>
                    <a:lnB w="12700">
                      <a:solidFill>
                        <a:srgbClr val="516CAF"/>
                      </a:solidFill>
                      <a:prstDash val="solid"/>
                    </a:lnB>
                  </a:tcPr>
                </a:tc>
                <a:extLst>
                  <a:ext uri="{0D108BD9-81ED-4DB2-BD59-A6C34878D82A}">
                    <a16:rowId xmlns:a16="http://schemas.microsoft.com/office/drawing/2014/main" val="10001"/>
                  </a:ext>
                </a:extLst>
              </a:tr>
              <a:tr h="1062990">
                <a:tc>
                  <a:txBody>
                    <a:bodyPr/>
                    <a:lstStyle/>
                    <a:p>
                      <a:pPr marL="89535">
                        <a:lnSpc>
                          <a:spcPct val="100000"/>
                        </a:lnSpc>
                        <a:spcBef>
                          <a:spcPts val="370"/>
                        </a:spcBef>
                      </a:pPr>
                      <a:r>
                        <a:rPr sz="1400" spc="-5" dirty="0">
                          <a:latin typeface="Arial"/>
                          <a:cs typeface="Arial"/>
                        </a:rPr>
                        <a:t>Web</a:t>
                      </a:r>
                      <a:r>
                        <a:rPr sz="1400" spc="-15" dirty="0">
                          <a:latin typeface="Arial"/>
                          <a:cs typeface="Arial"/>
                        </a:rPr>
                        <a:t> </a:t>
                      </a:r>
                      <a:r>
                        <a:rPr sz="1400" spc="-5" dirty="0">
                          <a:latin typeface="Arial"/>
                          <a:cs typeface="Arial"/>
                        </a:rPr>
                        <a:t>Server</a:t>
                      </a:r>
                      <a:endParaRPr sz="1400">
                        <a:latin typeface="Arial"/>
                        <a:cs typeface="Arial"/>
                      </a:endParaRPr>
                    </a:p>
                  </a:txBody>
                  <a:tcPr marL="0" marR="0" marT="35243" marB="0">
                    <a:lnL w="12700">
                      <a:solidFill>
                        <a:srgbClr val="516CAF"/>
                      </a:solidFill>
                      <a:prstDash val="solid"/>
                    </a:lnL>
                    <a:lnT w="12700">
                      <a:solidFill>
                        <a:srgbClr val="516CAF"/>
                      </a:solidFill>
                      <a:prstDash val="solid"/>
                    </a:lnT>
                    <a:lnB w="12700">
                      <a:solidFill>
                        <a:srgbClr val="516CAF"/>
                      </a:solidFill>
                      <a:prstDash val="solid"/>
                    </a:lnB>
                  </a:tcPr>
                </a:tc>
                <a:tc>
                  <a:txBody>
                    <a:bodyPr/>
                    <a:lstStyle/>
                    <a:p>
                      <a:pPr marL="111760">
                        <a:lnSpc>
                          <a:spcPct val="100000"/>
                        </a:lnSpc>
                        <a:spcBef>
                          <a:spcPts val="370"/>
                        </a:spcBef>
                      </a:pPr>
                      <a:r>
                        <a:rPr sz="1400" spc="-5" dirty="0">
                          <a:latin typeface="Arial"/>
                          <a:cs typeface="Arial"/>
                        </a:rPr>
                        <a:t>Web Sites</a:t>
                      </a:r>
                      <a:r>
                        <a:rPr sz="1400" spc="-40" dirty="0">
                          <a:latin typeface="Arial"/>
                          <a:cs typeface="Arial"/>
                        </a:rPr>
                        <a:t> </a:t>
                      </a:r>
                      <a:r>
                        <a:rPr sz="1400" spc="-5" dirty="0">
                          <a:latin typeface="Arial"/>
                          <a:cs typeface="Arial"/>
                        </a:rPr>
                        <a:t>Hosting</a:t>
                      </a:r>
                      <a:endParaRPr sz="1400">
                        <a:latin typeface="Arial"/>
                        <a:cs typeface="Arial"/>
                      </a:endParaRPr>
                    </a:p>
                  </a:txBody>
                  <a:tcPr marL="0" marR="0" marT="35243" marB="0">
                    <a:lnT w="12700">
                      <a:solidFill>
                        <a:srgbClr val="516CAF"/>
                      </a:solidFill>
                      <a:prstDash val="solid"/>
                    </a:lnT>
                    <a:lnB w="12700">
                      <a:solidFill>
                        <a:srgbClr val="516CAF"/>
                      </a:solidFill>
                      <a:prstDash val="solid"/>
                    </a:lnB>
                  </a:tcPr>
                </a:tc>
                <a:tc>
                  <a:txBody>
                    <a:bodyPr/>
                    <a:lstStyle/>
                    <a:p>
                      <a:pPr marL="416559" indent="-286385">
                        <a:lnSpc>
                          <a:spcPct val="100000"/>
                        </a:lnSpc>
                        <a:spcBef>
                          <a:spcPts val="370"/>
                        </a:spcBef>
                        <a:buChar char="•"/>
                        <a:tabLst>
                          <a:tab pos="416559" algn="l"/>
                          <a:tab pos="417195" algn="l"/>
                        </a:tabLst>
                      </a:pPr>
                      <a:r>
                        <a:rPr sz="1400" spc="-5" dirty="0">
                          <a:latin typeface="Arial"/>
                          <a:cs typeface="Arial"/>
                        </a:rPr>
                        <a:t>Apache </a:t>
                      </a:r>
                      <a:r>
                        <a:rPr sz="1400" dirty="0">
                          <a:latin typeface="Arial"/>
                          <a:cs typeface="Arial"/>
                        </a:rPr>
                        <a:t>HTTP</a:t>
                      </a:r>
                      <a:r>
                        <a:rPr sz="1400" spc="-15" dirty="0">
                          <a:latin typeface="Arial"/>
                          <a:cs typeface="Arial"/>
                        </a:rPr>
                        <a:t> </a:t>
                      </a:r>
                      <a:r>
                        <a:rPr sz="1400" spc="-5" dirty="0">
                          <a:latin typeface="Arial"/>
                          <a:cs typeface="Arial"/>
                        </a:rPr>
                        <a:t>Server</a:t>
                      </a:r>
                      <a:endParaRPr sz="1400">
                        <a:latin typeface="Arial"/>
                        <a:cs typeface="Arial"/>
                      </a:endParaRPr>
                    </a:p>
                    <a:p>
                      <a:pPr marL="416559" marR="1039494" indent="-285750">
                        <a:lnSpc>
                          <a:spcPct val="100000"/>
                        </a:lnSpc>
                        <a:buChar char="•"/>
                        <a:tabLst>
                          <a:tab pos="416559" algn="l"/>
                          <a:tab pos="417195" algn="l"/>
                        </a:tabLst>
                      </a:pPr>
                      <a:r>
                        <a:rPr sz="1400" spc="-5" dirty="0">
                          <a:latin typeface="Arial"/>
                          <a:cs typeface="Arial"/>
                        </a:rPr>
                        <a:t>Microsoft </a:t>
                      </a:r>
                      <a:r>
                        <a:rPr sz="1400" dirty="0">
                          <a:latin typeface="Arial"/>
                          <a:cs typeface="Arial"/>
                        </a:rPr>
                        <a:t>IIS </a:t>
                      </a:r>
                      <a:r>
                        <a:rPr sz="1400" spc="-5" dirty="0">
                          <a:latin typeface="Arial"/>
                          <a:cs typeface="Arial"/>
                        </a:rPr>
                        <a:t>(Part of  Microsoft</a:t>
                      </a:r>
                      <a:r>
                        <a:rPr sz="1400" spc="-25" dirty="0">
                          <a:latin typeface="Arial"/>
                          <a:cs typeface="Arial"/>
                        </a:rPr>
                        <a:t> </a:t>
                      </a:r>
                      <a:r>
                        <a:rPr sz="1400" spc="-5" dirty="0">
                          <a:latin typeface="Arial"/>
                          <a:cs typeface="Arial"/>
                        </a:rPr>
                        <a:t>Windows)</a:t>
                      </a:r>
                      <a:endParaRPr sz="1400">
                        <a:latin typeface="Arial"/>
                        <a:cs typeface="Arial"/>
                      </a:endParaRPr>
                    </a:p>
                  </a:txBody>
                  <a:tcPr marL="0" marR="0" marT="35243" marB="0">
                    <a:lnR w="12700">
                      <a:solidFill>
                        <a:srgbClr val="516CAF"/>
                      </a:solidFill>
                      <a:prstDash val="solid"/>
                    </a:lnR>
                    <a:lnT w="12700">
                      <a:solidFill>
                        <a:srgbClr val="516CAF"/>
                      </a:solidFill>
                      <a:prstDash val="solid"/>
                    </a:lnT>
                    <a:lnB w="12700">
                      <a:solidFill>
                        <a:srgbClr val="516CAF"/>
                      </a:solidFill>
                      <a:prstDash val="solid"/>
                    </a:lnB>
                  </a:tcPr>
                </a:tc>
                <a:extLst>
                  <a:ext uri="{0D108BD9-81ED-4DB2-BD59-A6C34878D82A}">
                    <a16:rowId xmlns:a16="http://schemas.microsoft.com/office/drawing/2014/main" val="10002"/>
                  </a:ext>
                </a:extLst>
              </a:tr>
              <a:tr h="1062990">
                <a:tc>
                  <a:txBody>
                    <a:bodyPr/>
                    <a:lstStyle/>
                    <a:p>
                      <a:pPr marL="89535">
                        <a:lnSpc>
                          <a:spcPct val="100000"/>
                        </a:lnSpc>
                        <a:spcBef>
                          <a:spcPts val="360"/>
                        </a:spcBef>
                      </a:pPr>
                      <a:r>
                        <a:rPr sz="1400" spc="-5" dirty="0">
                          <a:latin typeface="Arial"/>
                          <a:cs typeface="Arial"/>
                        </a:rPr>
                        <a:t>File</a:t>
                      </a:r>
                      <a:r>
                        <a:rPr sz="1400" spc="-15" dirty="0">
                          <a:latin typeface="Arial"/>
                          <a:cs typeface="Arial"/>
                        </a:rPr>
                        <a:t> </a:t>
                      </a:r>
                      <a:r>
                        <a:rPr sz="1400" spc="-10" dirty="0">
                          <a:latin typeface="Arial"/>
                          <a:cs typeface="Arial"/>
                        </a:rPr>
                        <a:t>Server</a:t>
                      </a:r>
                      <a:endParaRPr sz="1400">
                        <a:latin typeface="Arial"/>
                        <a:cs typeface="Arial"/>
                      </a:endParaRPr>
                    </a:p>
                  </a:txBody>
                  <a:tcPr marL="0" marR="0" marT="34290" marB="0">
                    <a:lnL w="12700">
                      <a:solidFill>
                        <a:srgbClr val="516CAF"/>
                      </a:solidFill>
                      <a:prstDash val="solid"/>
                    </a:lnL>
                    <a:lnT w="12700">
                      <a:solidFill>
                        <a:srgbClr val="516CAF"/>
                      </a:solidFill>
                      <a:prstDash val="solid"/>
                    </a:lnT>
                    <a:lnB w="12700">
                      <a:solidFill>
                        <a:srgbClr val="516CAF"/>
                      </a:solidFill>
                      <a:prstDash val="solid"/>
                    </a:lnB>
                  </a:tcPr>
                </a:tc>
                <a:tc>
                  <a:txBody>
                    <a:bodyPr/>
                    <a:lstStyle/>
                    <a:p>
                      <a:pPr marL="111760" marR="439420">
                        <a:lnSpc>
                          <a:spcPct val="100000"/>
                        </a:lnSpc>
                        <a:spcBef>
                          <a:spcPts val="360"/>
                        </a:spcBef>
                      </a:pPr>
                      <a:r>
                        <a:rPr sz="1400" spc="-5" dirty="0">
                          <a:latin typeface="Arial"/>
                          <a:cs typeface="Arial"/>
                        </a:rPr>
                        <a:t>File Services  (Storing</a:t>
                      </a:r>
                      <a:r>
                        <a:rPr sz="1400" spc="-80" dirty="0">
                          <a:latin typeface="Arial"/>
                          <a:cs typeface="Arial"/>
                        </a:rPr>
                        <a:t> </a:t>
                      </a:r>
                      <a:r>
                        <a:rPr sz="1400" spc="-5" dirty="0">
                          <a:latin typeface="Arial"/>
                          <a:cs typeface="Arial"/>
                        </a:rPr>
                        <a:t>Shared  Files)</a:t>
                      </a:r>
                      <a:endParaRPr sz="1400">
                        <a:latin typeface="Arial"/>
                        <a:cs typeface="Arial"/>
                      </a:endParaRPr>
                    </a:p>
                  </a:txBody>
                  <a:tcPr marL="0" marR="0" marT="34290" marB="0">
                    <a:lnT w="12700">
                      <a:solidFill>
                        <a:srgbClr val="516CAF"/>
                      </a:solidFill>
                      <a:prstDash val="solid"/>
                    </a:lnT>
                    <a:lnB w="12700">
                      <a:solidFill>
                        <a:srgbClr val="516CAF"/>
                      </a:solidFill>
                      <a:prstDash val="solid"/>
                    </a:lnB>
                  </a:tcPr>
                </a:tc>
                <a:tc>
                  <a:txBody>
                    <a:bodyPr/>
                    <a:lstStyle/>
                    <a:p>
                      <a:pPr marL="416559" marR="179705" indent="-285750">
                        <a:lnSpc>
                          <a:spcPct val="100000"/>
                        </a:lnSpc>
                        <a:spcBef>
                          <a:spcPts val="360"/>
                        </a:spcBef>
                        <a:buChar char="•"/>
                        <a:tabLst>
                          <a:tab pos="416559" algn="l"/>
                          <a:tab pos="417195" algn="l"/>
                        </a:tabLst>
                      </a:pPr>
                      <a:r>
                        <a:rPr sz="1400" spc="-5" dirty="0">
                          <a:latin typeface="Arial"/>
                          <a:cs typeface="Arial"/>
                        </a:rPr>
                        <a:t>Microsoft </a:t>
                      </a:r>
                      <a:r>
                        <a:rPr sz="1400" spc="-10" dirty="0">
                          <a:latin typeface="Arial"/>
                          <a:cs typeface="Arial"/>
                        </a:rPr>
                        <a:t>Windows Storage  </a:t>
                      </a:r>
                      <a:r>
                        <a:rPr sz="1400" spc="-5" dirty="0">
                          <a:latin typeface="Arial"/>
                          <a:cs typeface="Arial"/>
                        </a:rPr>
                        <a:t>Server (Built </a:t>
                      </a:r>
                      <a:r>
                        <a:rPr sz="1400" spc="-10" dirty="0">
                          <a:latin typeface="Arial"/>
                          <a:cs typeface="Arial"/>
                        </a:rPr>
                        <a:t>on </a:t>
                      </a:r>
                      <a:r>
                        <a:rPr sz="1400" spc="-5" dirty="0">
                          <a:latin typeface="Arial"/>
                          <a:cs typeface="Arial"/>
                        </a:rPr>
                        <a:t>the Microsoft  </a:t>
                      </a:r>
                      <a:r>
                        <a:rPr sz="1400" spc="-10" dirty="0">
                          <a:latin typeface="Arial"/>
                          <a:cs typeface="Arial"/>
                        </a:rPr>
                        <a:t>Windows</a:t>
                      </a:r>
                      <a:r>
                        <a:rPr sz="1400" spc="-5" dirty="0">
                          <a:latin typeface="Arial"/>
                          <a:cs typeface="Arial"/>
                        </a:rPr>
                        <a:t> Server)</a:t>
                      </a:r>
                      <a:endParaRPr sz="1400">
                        <a:latin typeface="Arial"/>
                        <a:cs typeface="Arial"/>
                      </a:endParaRPr>
                    </a:p>
                  </a:txBody>
                  <a:tcPr marL="0" marR="0" marT="34290" marB="0">
                    <a:lnR w="12700">
                      <a:solidFill>
                        <a:srgbClr val="516CAF"/>
                      </a:solidFill>
                      <a:prstDash val="solid"/>
                    </a:lnR>
                    <a:lnT w="12700">
                      <a:solidFill>
                        <a:srgbClr val="516CAF"/>
                      </a:solidFill>
                      <a:prstDash val="solid"/>
                    </a:lnT>
                    <a:lnB w="12700">
                      <a:solidFill>
                        <a:srgbClr val="516CAF"/>
                      </a:solidFill>
                      <a:prstDash val="solid"/>
                    </a:lnB>
                  </a:tcPr>
                </a:tc>
                <a:extLst>
                  <a:ext uri="{0D108BD9-81ED-4DB2-BD59-A6C34878D82A}">
                    <a16:rowId xmlns:a16="http://schemas.microsoft.com/office/drawing/2014/main" val="10003"/>
                  </a:ext>
                </a:extLst>
              </a:tr>
            </a:tbl>
          </a:graphicData>
        </a:graphic>
      </p:graphicFrame>
      <p:sp>
        <p:nvSpPr>
          <p:cNvPr id="4" name="object 4"/>
          <p:cNvSpPr/>
          <p:nvPr/>
        </p:nvSpPr>
        <p:spPr>
          <a:xfrm>
            <a:off x="1763077" y="3727746"/>
            <a:ext cx="571500" cy="769619"/>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1763078" y="2648563"/>
            <a:ext cx="578644" cy="757238"/>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1785938" y="1622720"/>
            <a:ext cx="541020" cy="757238"/>
          </a:xfrm>
          <a:prstGeom prst="rect">
            <a:avLst/>
          </a:prstGeom>
          <a:blipFill>
            <a:blip r:embed="rId4" cstate="print"/>
            <a:stretch>
              <a:fillRect/>
            </a:stretch>
          </a:blipFill>
        </p:spPr>
        <p:txBody>
          <a:bodyPr wrap="square" lIns="0" tIns="0" rIns="0" bIns="0" rtlCol="0"/>
          <a:lstStyle/>
          <a:p>
            <a:endParaRPr sz="1050"/>
          </a:p>
        </p:txBody>
      </p:sp>
      <p:sp>
        <p:nvSpPr>
          <p:cNvPr id="7" name="Rectangle 6"/>
          <p:cNvSpPr/>
          <p:nvPr/>
        </p:nvSpPr>
        <p:spPr>
          <a:xfrm>
            <a:off x="3619140" y="319107"/>
            <a:ext cx="1768176"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Server Types?</a:t>
            </a:r>
            <a:endParaRPr lang="en-US" sz="1800" dirty="0">
              <a:solidFill>
                <a:srgbClr val="002060"/>
              </a:solidFill>
            </a:endParaRPr>
          </a:p>
        </p:txBody>
      </p:sp>
    </p:spTree>
    <p:extLst>
      <p:ext uri="{BB962C8B-B14F-4D97-AF65-F5344CB8AC3E}">
        <p14:creationId xmlns:p14="http://schemas.microsoft.com/office/powerpoint/2010/main" val="23970363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1753825" y="844144"/>
          <a:ext cx="5714523" cy="3753756"/>
        </p:xfrm>
        <a:graphic>
          <a:graphicData uri="http://schemas.openxmlformats.org/drawingml/2006/table">
            <a:tbl>
              <a:tblPr firstRow="1" bandRow="1">
                <a:tableStyleId>{2D5ABB26-0587-4C30-8999-92F81FD0307C}</a:tableStyleId>
              </a:tblPr>
              <a:tblGrid>
                <a:gridCol w="1547336">
                  <a:extLst>
                    <a:ext uri="{9D8B030D-6E8A-4147-A177-3AD203B41FA5}">
                      <a16:colId xmlns:a16="http://schemas.microsoft.com/office/drawing/2014/main" val="20000"/>
                    </a:ext>
                  </a:extLst>
                </a:gridCol>
                <a:gridCol w="1524476">
                  <a:extLst>
                    <a:ext uri="{9D8B030D-6E8A-4147-A177-3AD203B41FA5}">
                      <a16:colId xmlns:a16="http://schemas.microsoft.com/office/drawing/2014/main" val="20001"/>
                    </a:ext>
                  </a:extLst>
                </a:gridCol>
                <a:gridCol w="2642711">
                  <a:extLst>
                    <a:ext uri="{9D8B030D-6E8A-4147-A177-3AD203B41FA5}">
                      <a16:colId xmlns:a16="http://schemas.microsoft.com/office/drawing/2014/main" val="20002"/>
                    </a:ext>
                  </a:extLst>
                </a:gridCol>
              </a:tblGrid>
              <a:tr h="308519">
                <a:tc>
                  <a:txBody>
                    <a:bodyPr/>
                    <a:lstStyle/>
                    <a:p>
                      <a:pPr marL="89535">
                        <a:lnSpc>
                          <a:spcPct val="100000"/>
                        </a:lnSpc>
                        <a:spcBef>
                          <a:spcPts val="409"/>
                        </a:spcBef>
                      </a:pPr>
                      <a:r>
                        <a:rPr sz="1400" b="1" spc="-5" dirty="0">
                          <a:solidFill>
                            <a:srgbClr val="FFFFFF"/>
                          </a:solidFill>
                          <a:latin typeface="Arial"/>
                          <a:cs typeface="Arial"/>
                        </a:rPr>
                        <a:t>Type</a:t>
                      </a:r>
                      <a:endParaRPr sz="1400">
                        <a:latin typeface="Arial"/>
                        <a:cs typeface="Arial"/>
                      </a:endParaRPr>
                    </a:p>
                  </a:txBody>
                  <a:tcPr marL="0" marR="0" marT="39052" marB="0">
                    <a:solidFill>
                      <a:srgbClr val="516CAF"/>
                    </a:solidFill>
                  </a:tcPr>
                </a:tc>
                <a:tc>
                  <a:txBody>
                    <a:bodyPr/>
                    <a:lstStyle/>
                    <a:p>
                      <a:pPr marL="121920">
                        <a:lnSpc>
                          <a:spcPct val="100000"/>
                        </a:lnSpc>
                        <a:spcBef>
                          <a:spcPts val="409"/>
                        </a:spcBef>
                      </a:pPr>
                      <a:r>
                        <a:rPr sz="1400" b="1" spc="-5" dirty="0">
                          <a:solidFill>
                            <a:srgbClr val="FFFFFF"/>
                          </a:solidFill>
                          <a:latin typeface="Arial"/>
                          <a:cs typeface="Arial"/>
                        </a:rPr>
                        <a:t>Provide…</a:t>
                      </a:r>
                      <a:endParaRPr sz="1400">
                        <a:latin typeface="Arial"/>
                        <a:cs typeface="Arial"/>
                      </a:endParaRPr>
                    </a:p>
                  </a:txBody>
                  <a:tcPr marL="0" marR="0" marT="39052" marB="0">
                    <a:solidFill>
                      <a:srgbClr val="516CAF"/>
                    </a:solidFill>
                  </a:tcPr>
                </a:tc>
                <a:tc>
                  <a:txBody>
                    <a:bodyPr/>
                    <a:lstStyle/>
                    <a:p>
                      <a:pPr marL="106045">
                        <a:lnSpc>
                          <a:spcPct val="100000"/>
                        </a:lnSpc>
                        <a:spcBef>
                          <a:spcPts val="409"/>
                        </a:spcBef>
                      </a:pPr>
                      <a:r>
                        <a:rPr sz="1400" b="1" spc="-5" dirty="0">
                          <a:solidFill>
                            <a:srgbClr val="FFFFFF"/>
                          </a:solidFill>
                          <a:latin typeface="Arial"/>
                          <a:cs typeface="Arial"/>
                        </a:rPr>
                        <a:t>Examples</a:t>
                      </a:r>
                      <a:endParaRPr sz="1400">
                        <a:latin typeface="Arial"/>
                        <a:cs typeface="Arial"/>
                      </a:endParaRPr>
                    </a:p>
                  </a:txBody>
                  <a:tcPr marL="0" marR="0" marT="39052" marB="0">
                    <a:solidFill>
                      <a:srgbClr val="516CAF"/>
                    </a:solidFill>
                  </a:tcPr>
                </a:tc>
                <a:extLst>
                  <a:ext uri="{0D108BD9-81ED-4DB2-BD59-A6C34878D82A}">
                    <a16:rowId xmlns:a16="http://schemas.microsoft.com/office/drawing/2014/main" val="10000"/>
                  </a:ext>
                </a:extLst>
              </a:tr>
              <a:tr h="1115423">
                <a:tc>
                  <a:txBody>
                    <a:bodyPr/>
                    <a:lstStyle/>
                    <a:p>
                      <a:pPr marL="89535">
                        <a:lnSpc>
                          <a:spcPct val="100000"/>
                        </a:lnSpc>
                        <a:spcBef>
                          <a:spcPts val="320"/>
                        </a:spcBef>
                      </a:pPr>
                      <a:r>
                        <a:rPr sz="1400" spc="-5" dirty="0">
                          <a:latin typeface="Arial"/>
                          <a:cs typeface="Arial"/>
                        </a:rPr>
                        <a:t>Mail</a:t>
                      </a:r>
                      <a:r>
                        <a:rPr sz="1400" spc="-15" dirty="0">
                          <a:latin typeface="Arial"/>
                          <a:cs typeface="Arial"/>
                        </a:rPr>
                        <a:t> </a:t>
                      </a:r>
                      <a:r>
                        <a:rPr sz="1400" spc="-5" dirty="0">
                          <a:latin typeface="Arial"/>
                          <a:cs typeface="Arial"/>
                        </a:rPr>
                        <a:t>Server</a:t>
                      </a:r>
                      <a:endParaRPr sz="1400">
                        <a:latin typeface="Arial"/>
                        <a:cs typeface="Arial"/>
                      </a:endParaRPr>
                    </a:p>
                  </a:txBody>
                  <a:tcPr marL="0" marR="0" marT="30480" marB="0">
                    <a:lnL w="12700">
                      <a:solidFill>
                        <a:srgbClr val="516CAF"/>
                      </a:solidFill>
                      <a:prstDash val="solid"/>
                    </a:lnL>
                    <a:lnB w="12700">
                      <a:solidFill>
                        <a:srgbClr val="516CAF"/>
                      </a:solidFill>
                      <a:prstDash val="solid"/>
                    </a:lnB>
                  </a:tcPr>
                </a:tc>
                <a:tc>
                  <a:txBody>
                    <a:bodyPr/>
                    <a:lstStyle/>
                    <a:p>
                      <a:pPr marL="121920">
                        <a:lnSpc>
                          <a:spcPct val="100000"/>
                        </a:lnSpc>
                        <a:spcBef>
                          <a:spcPts val="320"/>
                        </a:spcBef>
                      </a:pPr>
                      <a:r>
                        <a:rPr sz="1400" spc="-5" dirty="0">
                          <a:latin typeface="Arial"/>
                          <a:cs typeface="Arial"/>
                        </a:rPr>
                        <a:t>E-mail</a:t>
                      </a:r>
                      <a:r>
                        <a:rPr sz="1400" spc="-20" dirty="0">
                          <a:latin typeface="Arial"/>
                          <a:cs typeface="Arial"/>
                        </a:rPr>
                        <a:t> </a:t>
                      </a:r>
                      <a:r>
                        <a:rPr sz="1400" spc="-5" dirty="0">
                          <a:latin typeface="Arial"/>
                          <a:cs typeface="Arial"/>
                        </a:rPr>
                        <a:t>Services</a:t>
                      </a:r>
                      <a:endParaRPr sz="1400">
                        <a:latin typeface="Arial"/>
                        <a:cs typeface="Arial"/>
                      </a:endParaRPr>
                    </a:p>
                  </a:txBody>
                  <a:tcPr marL="0" marR="0" marT="30480" marB="0">
                    <a:lnB w="12700">
                      <a:solidFill>
                        <a:srgbClr val="516CAF"/>
                      </a:solidFill>
                      <a:prstDash val="solid"/>
                    </a:lnB>
                  </a:tcPr>
                </a:tc>
                <a:tc>
                  <a:txBody>
                    <a:bodyPr/>
                    <a:lstStyle/>
                    <a:p>
                      <a:pPr marL="391795" indent="-286385">
                        <a:lnSpc>
                          <a:spcPct val="100000"/>
                        </a:lnSpc>
                        <a:spcBef>
                          <a:spcPts val="320"/>
                        </a:spcBef>
                        <a:buChar char="•"/>
                        <a:tabLst>
                          <a:tab pos="391795" algn="l"/>
                          <a:tab pos="392430" algn="l"/>
                        </a:tabLst>
                      </a:pPr>
                      <a:r>
                        <a:rPr sz="1400" spc="-5" dirty="0">
                          <a:latin typeface="Arial"/>
                          <a:cs typeface="Arial"/>
                        </a:rPr>
                        <a:t>Microsoft Exchange</a:t>
                      </a:r>
                      <a:r>
                        <a:rPr sz="1400" spc="-15" dirty="0">
                          <a:latin typeface="Arial"/>
                          <a:cs typeface="Arial"/>
                        </a:rPr>
                        <a:t> </a:t>
                      </a:r>
                      <a:r>
                        <a:rPr sz="1400" spc="-5" dirty="0">
                          <a:latin typeface="Arial"/>
                          <a:cs typeface="Arial"/>
                        </a:rPr>
                        <a:t>Server</a:t>
                      </a:r>
                      <a:endParaRPr sz="1400">
                        <a:latin typeface="Arial"/>
                        <a:cs typeface="Arial"/>
                      </a:endParaRPr>
                    </a:p>
                    <a:p>
                      <a:pPr marL="391795" indent="-286385">
                        <a:lnSpc>
                          <a:spcPct val="100000"/>
                        </a:lnSpc>
                        <a:buChar char="•"/>
                        <a:tabLst>
                          <a:tab pos="391795" algn="l"/>
                          <a:tab pos="392430" algn="l"/>
                        </a:tabLst>
                      </a:pPr>
                      <a:r>
                        <a:rPr sz="1400" dirty="0">
                          <a:latin typeface="Arial"/>
                          <a:cs typeface="Arial"/>
                        </a:rPr>
                        <a:t>IBM </a:t>
                      </a:r>
                      <a:r>
                        <a:rPr sz="1400" spc="-5" dirty="0">
                          <a:latin typeface="Arial"/>
                          <a:cs typeface="Arial"/>
                        </a:rPr>
                        <a:t>Lotus</a:t>
                      </a:r>
                      <a:r>
                        <a:rPr sz="1400" spc="-10" dirty="0">
                          <a:latin typeface="Arial"/>
                          <a:cs typeface="Arial"/>
                        </a:rPr>
                        <a:t> </a:t>
                      </a:r>
                      <a:r>
                        <a:rPr sz="1400" spc="-5" dirty="0">
                          <a:latin typeface="Arial"/>
                          <a:cs typeface="Arial"/>
                        </a:rPr>
                        <a:t>Domino</a:t>
                      </a:r>
                      <a:endParaRPr sz="1400">
                        <a:latin typeface="Arial"/>
                        <a:cs typeface="Arial"/>
                      </a:endParaRPr>
                    </a:p>
                  </a:txBody>
                  <a:tcPr marL="0" marR="0" marT="30480" marB="0">
                    <a:lnR w="12700">
                      <a:solidFill>
                        <a:srgbClr val="516CAF"/>
                      </a:solidFill>
                      <a:prstDash val="solid"/>
                    </a:lnR>
                    <a:lnB w="12700">
                      <a:solidFill>
                        <a:srgbClr val="516CAF"/>
                      </a:solidFill>
                      <a:prstDash val="solid"/>
                    </a:lnB>
                  </a:tcPr>
                </a:tc>
                <a:extLst>
                  <a:ext uri="{0D108BD9-81ED-4DB2-BD59-A6C34878D82A}">
                    <a16:rowId xmlns:a16="http://schemas.microsoft.com/office/drawing/2014/main" val="10001"/>
                  </a:ext>
                </a:extLst>
              </a:tr>
              <a:tr h="1242060">
                <a:tc>
                  <a:txBody>
                    <a:bodyPr/>
                    <a:lstStyle/>
                    <a:p>
                      <a:pPr marL="89535">
                        <a:lnSpc>
                          <a:spcPct val="100000"/>
                        </a:lnSpc>
                        <a:spcBef>
                          <a:spcPts val="370"/>
                        </a:spcBef>
                      </a:pPr>
                      <a:r>
                        <a:rPr sz="1400" spc="-5" dirty="0">
                          <a:latin typeface="Arial"/>
                          <a:cs typeface="Arial"/>
                        </a:rPr>
                        <a:t>Application</a:t>
                      </a:r>
                      <a:r>
                        <a:rPr sz="1400" spc="-40" dirty="0">
                          <a:latin typeface="Arial"/>
                          <a:cs typeface="Arial"/>
                        </a:rPr>
                        <a:t> </a:t>
                      </a:r>
                      <a:r>
                        <a:rPr sz="1400" spc="-5" dirty="0">
                          <a:latin typeface="Arial"/>
                          <a:cs typeface="Arial"/>
                        </a:rPr>
                        <a:t>Server</a:t>
                      </a:r>
                      <a:endParaRPr sz="1400">
                        <a:latin typeface="Arial"/>
                        <a:cs typeface="Arial"/>
                      </a:endParaRPr>
                    </a:p>
                  </a:txBody>
                  <a:tcPr marL="0" marR="0" marT="35243" marB="0">
                    <a:lnL w="12700">
                      <a:solidFill>
                        <a:srgbClr val="516CAF"/>
                      </a:solidFill>
                      <a:prstDash val="solid"/>
                    </a:lnL>
                    <a:lnT w="12700">
                      <a:solidFill>
                        <a:srgbClr val="516CAF"/>
                      </a:solidFill>
                      <a:prstDash val="solid"/>
                    </a:lnT>
                    <a:lnB w="12700">
                      <a:solidFill>
                        <a:srgbClr val="516CAF"/>
                      </a:solidFill>
                      <a:prstDash val="solid"/>
                    </a:lnB>
                  </a:tcPr>
                </a:tc>
                <a:tc>
                  <a:txBody>
                    <a:bodyPr/>
                    <a:lstStyle/>
                    <a:p>
                      <a:pPr marL="121920" marR="278765">
                        <a:lnSpc>
                          <a:spcPct val="100000"/>
                        </a:lnSpc>
                        <a:spcBef>
                          <a:spcPts val="370"/>
                        </a:spcBef>
                      </a:pPr>
                      <a:r>
                        <a:rPr sz="1400" dirty="0">
                          <a:latin typeface="Arial"/>
                          <a:cs typeface="Arial"/>
                        </a:rPr>
                        <a:t>An</a:t>
                      </a:r>
                      <a:r>
                        <a:rPr sz="1400" spc="-80" dirty="0">
                          <a:latin typeface="Arial"/>
                          <a:cs typeface="Arial"/>
                        </a:rPr>
                        <a:t> </a:t>
                      </a:r>
                      <a:r>
                        <a:rPr sz="1400" spc="-5" dirty="0">
                          <a:latin typeface="Arial"/>
                          <a:cs typeface="Arial"/>
                        </a:rPr>
                        <a:t>Environment  </a:t>
                      </a:r>
                      <a:r>
                        <a:rPr sz="1400" dirty="0">
                          <a:latin typeface="Arial"/>
                          <a:cs typeface="Arial"/>
                        </a:rPr>
                        <a:t>To </a:t>
                      </a:r>
                      <a:r>
                        <a:rPr sz="1400" spc="-5" dirty="0">
                          <a:latin typeface="Arial"/>
                          <a:cs typeface="Arial"/>
                        </a:rPr>
                        <a:t>Run Certain  Applications</a:t>
                      </a:r>
                      <a:endParaRPr sz="1400">
                        <a:latin typeface="Arial"/>
                        <a:cs typeface="Arial"/>
                      </a:endParaRPr>
                    </a:p>
                  </a:txBody>
                  <a:tcPr marL="0" marR="0" marT="35243" marB="0">
                    <a:lnT w="12700">
                      <a:solidFill>
                        <a:srgbClr val="516CAF"/>
                      </a:solidFill>
                      <a:prstDash val="solid"/>
                    </a:lnT>
                    <a:lnB w="12700">
                      <a:solidFill>
                        <a:srgbClr val="516CAF"/>
                      </a:solidFill>
                      <a:prstDash val="solid"/>
                    </a:lnB>
                  </a:tcPr>
                </a:tc>
                <a:tc>
                  <a:txBody>
                    <a:bodyPr/>
                    <a:lstStyle/>
                    <a:p>
                      <a:pPr marL="391795" indent="-286385">
                        <a:lnSpc>
                          <a:spcPct val="100000"/>
                        </a:lnSpc>
                        <a:spcBef>
                          <a:spcPts val="370"/>
                        </a:spcBef>
                        <a:buChar char="•"/>
                        <a:tabLst>
                          <a:tab pos="391795" algn="l"/>
                          <a:tab pos="392430" algn="l"/>
                        </a:tabLst>
                      </a:pPr>
                      <a:r>
                        <a:rPr sz="1400" spc="-5" dirty="0">
                          <a:latin typeface="Arial"/>
                          <a:cs typeface="Arial"/>
                        </a:rPr>
                        <a:t>Oracle </a:t>
                      </a:r>
                      <a:r>
                        <a:rPr sz="1400" spc="-10" dirty="0">
                          <a:latin typeface="Arial"/>
                          <a:cs typeface="Arial"/>
                        </a:rPr>
                        <a:t>WebLogic</a:t>
                      </a:r>
                      <a:r>
                        <a:rPr sz="1400" dirty="0">
                          <a:latin typeface="Arial"/>
                          <a:cs typeface="Arial"/>
                        </a:rPr>
                        <a:t> </a:t>
                      </a:r>
                      <a:r>
                        <a:rPr sz="1400" spc="-5" dirty="0">
                          <a:latin typeface="Arial"/>
                          <a:cs typeface="Arial"/>
                        </a:rPr>
                        <a:t>Server</a:t>
                      </a:r>
                      <a:endParaRPr sz="1400">
                        <a:latin typeface="Arial"/>
                        <a:cs typeface="Arial"/>
                      </a:endParaRPr>
                    </a:p>
                    <a:p>
                      <a:pPr marL="391795" indent="-286385">
                        <a:lnSpc>
                          <a:spcPct val="100000"/>
                        </a:lnSpc>
                        <a:buChar char="•"/>
                        <a:tabLst>
                          <a:tab pos="391795" algn="l"/>
                          <a:tab pos="392430" algn="l"/>
                        </a:tabLst>
                      </a:pPr>
                      <a:r>
                        <a:rPr sz="1400" spc="-5" dirty="0">
                          <a:latin typeface="Arial"/>
                          <a:cs typeface="Arial"/>
                        </a:rPr>
                        <a:t>Oracle Application</a:t>
                      </a:r>
                      <a:r>
                        <a:rPr sz="1400" spc="-20" dirty="0">
                          <a:latin typeface="Arial"/>
                          <a:cs typeface="Arial"/>
                        </a:rPr>
                        <a:t> </a:t>
                      </a:r>
                      <a:r>
                        <a:rPr sz="1400" spc="-5" dirty="0">
                          <a:latin typeface="Arial"/>
                          <a:cs typeface="Arial"/>
                        </a:rPr>
                        <a:t>Server</a:t>
                      </a:r>
                      <a:endParaRPr sz="1400">
                        <a:latin typeface="Arial"/>
                        <a:cs typeface="Arial"/>
                      </a:endParaRPr>
                    </a:p>
                    <a:p>
                      <a:pPr marL="391795" indent="-286385">
                        <a:lnSpc>
                          <a:spcPct val="100000"/>
                        </a:lnSpc>
                        <a:buChar char="•"/>
                        <a:tabLst>
                          <a:tab pos="391795" algn="l"/>
                          <a:tab pos="392430" algn="l"/>
                        </a:tabLst>
                      </a:pPr>
                      <a:r>
                        <a:rPr sz="1400" spc="-5" dirty="0">
                          <a:latin typeface="Arial"/>
                          <a:cs typeface="Arial"/>
                        </a:rPr>
                        <a:t>Oracle GlassFish</a:t>
                      </a:r>
                      <a:r>
                        <a:rPr sz="1400" spc="-15" dirty="0">
                          <a:latin typeface="Arial"/>
                          <a:cs typeface="Arial"/>
                        </a:rPr>
                        <a:t> </a:t>
                      </a:r>
                      <a:r>
                        <a:rPr sz="1400" spc="-5" dirty="0">
                          <a:latin typeface="Arial"/>
                          <a:cs typeface="Arial"/>
                        </a:rPr>
                        <a:t>Server</a:t>
                      </a:r>
                      <a:endParaRPr sz="1400">
                        <a:latin typeface="Arial"/>
                        <a:cs typeface="Arial"/>
                      </a:endParaRPr>
                    </a:p>
                    <a:p>
                      <a:pPr marL="391795" indent="-286385">
                        <a:lnSpc>
                          <a:spcPct val="100000"/>
                        </a:lnSpc>
                        <a:buChar char="•"/>
                        <a:tabLst>
                          <a:tab pos="391795" algn="l"/>
                          <a:tab pos="392430" algn="l"/>
                        </a:tabLst>
                      </a:pPr>
                      <a:r>
                        <a:rPr sz="1400" spc="-5" dirty="0">
                          <a:latin typeface="Arial"/>
                          <a:cs typeface="Arial"/>
                        </a:rPr>
                        <a:t>Zend</a:t>
                      </a:r>
                      <a:r>
                        <a:rPr sz="1400" spc="-10" dirty="0">
                          <a:latin typeface="Arial"/>
                          <a:cs typeface="Arial"/>
                        </a:rPr>
                        <a:t> </a:t>
                      </a:r>
                      <a:r>
                        <a:rPr sz="1400" spc="-5" dirty="0">
                          <a:latin typeface="Arial"/>
                          <a:cs typeface="Arial"/>
                        </a:rPr>
                        <a:t>Server</a:t>
                      </a:r>
                      <a:endParaRPr sz="1400">
                        <a:latin typeface="Arial"/>
                        <a:cs typeface="Arial"/>
                      </a:endParaRPr>
                    </a:p>
                  </a:txBody>
                  <a:tcPr marL="0" marR="0" marT="35243" marB="0">
                    <a:lnR w="12700">
                      <a:solidFill>
                        <a:srgbClr val="516CAF"/>
                      </a:solidFill>
                      <a:prstDash val="solid"/>
                    </a:lnR>
                    <a:lnT w="12700">
                      <a:solidFill>
                        <a:srgbClr val="516CAF"/>
                      </a:solidFill>
                      <a:prstDash val="solid"/>
                    </a:lnT>
                    <a:lnB w="12700">
                      <a:solidFill>
                        <a:srgbClr val="516CAF"/>
                      </a:solidFill>
                      <a:prstDash val="solid"/>
                    </a:lnB>
                  </a:tcPr>
                </a:tc>
                <a:extLst>
                  <a:ext uri="{0D108BD9-81ED-4DB2-BD59-A6C34878D82A}">
                    <a16:rowId xmlns:a16="http://schemas.microsoft.com/office/drawing/2014/main" val="10002"/>
                  </a:ext>
                </a:extLst>
              </a:tr>
              <a:tr h="1087754">
                <a:tc>
                  <a:txBody>
                    <a:bodyPr/>
                    <a:lstStyle/>
                    <a:p>
                      <a:pPr marL="89535">
                        <a:lnSpc>
                          <a:spcPct val="100000"/>
                        </a:lnSpc>
                        <a:spcBef>
                          <a:spcPts val="359"/>
                        </a:spcBef>
                      </a:pPr>
                      <a:r>
                        <a:rPr sz="1400" spc="-5" dirty="0">
                          <a:latin typeface="Arial"/>
                          <a:cs typeface="Arial"/>
                        </a:rPr>
                        <a:t>DNS Server</a:t>
                      </a:r>
                      <a:endParaRPr sz="1400">
                        <a:latin typeface="Arial"/>
                        <a:cs typeface="Arial"/>
                      </a:endParaRPr>
                    </a:p>
                  </a:txBody>
                  <a:tcPr marL="0" marR="0" marT="34289" marB="0">
                    <a:lnL w="12700">
                      <a:solidFill>
                        <a:srgbClr val="516CAF"/>
                      </a:solidFill>
                      <a:prstDash val="solid"/>
                    </a:lnL>
                    <a:lnT w="12700">
                      <a:solidFill>
                        <a:srgbClr val="516CAF"/>
                      </a:solidFill>
                      <a:prstDash val="solid"/>
                    </a:lnT>
                    <a:lnB w="12700">
                      <a:solidFill>
                        <a:srgbClr val="516CAF"/>
                      </a:solidFill>
                      <a:prstDash val="solid"/>
                    </a:lnB>
                  </a:tcPr>
                </a:tc>
                <a:tc>
                  <a:txBody>
                    <a:bodyPr/>
                    <a:lstStyle/>
                    <a:p>
                      <a:pPr marL="121920" marR="98425">
                        <a:lnSpc>
                          <a:spcPct val="100000"/>
                        </a:lnSpc>
                        <a:spcBef>
                          <a:spcPts val="359"/>
                        </a:spcBef>
                      </a:pPr>
                      <a:r>
                        <a:rPr sz="1400" spc="-5" dirty="0">
                          <a:latin typeface="Arial"/>
                          <a:cs typeface="Arial"/>
                        </a:rPr>
                        <a:t>Translation of  Domain </a:t>
                      </a:r>
                      <a:r>
                        <a:rPr sz="1400" spc="-10" dirty="0">
                          <a:latin typeface="Arial"/>
                          <a:cs typeface="Arial"/>
                        </a:rPr>
                        <a:t>Names  </a:t>
                      </a:r>
                      <a:r>
                        <a:rPr sz="1400" spc="-5" dirty="0">
                          <a:latin typeface="Arial"/>
                          <a:cs typeface="Arial"/>
                        </a:rPr>
                        <a:t>Into </a:t>
                      </a:r>
                      <a:r>
                        <a:rPr sz="1400" dirty="0">
                          <a:latin typeface="Arial"/>
                          <a:cs typeface="Arial"/>
                        </a:rPr>
                        <a:t>IP</a:t>
                      </a:r>
                      <a:r>
                        <a:rPr sz="1400" spc="-55" dirty="0">
                          <a:latin typeface="Arial"/>
                          <a:cs typeface="Arial"/>
                        </a:rPr>
                        <a:t> </a:t>
                      </a:r>
                      <a:r>
                        <a:rPr sz="1400" spc="-5" dirty="0">
                          <a:latin typeface="Arial"/>
                          <a:cs typeface="Arial"/>
                        </a:rPr>
                        <a:t>Addresses</a:t>
                      </a:r>
                      <a:endParaRPr sz="1400">
                        <a:latin typeface="Arial"/>
                        <a:cs typeface="Arial"/>
                      </a:endParaRPr>
                    </a:p>
                  </a:txBody>
                  <a:tcPr marL="0" marR="0" marT="34289" marB="0">
                    <a:lnT w="12700">
                      <a:solidFill>
                        <a:srgbClr val="516CAF"/>
                      </a:solidFill>
                      <a:prstDash val="solid"/>
                    </a:lnT>
                    <a:lnB w="12700">
                      <a:solidFill>
                        <a:srgbClr val="516CAF"/>
                      </a:solidFill>
                      <a:prstDash val="solid"/>
                    </a:lnB>
                  </a:tcPr>
                </a:tc>
                <a:tc>
                  <a:txBody>
                    <a:bodyPr/>
                    <a:lstStyle/>
                    <a:p>
                      <a:pPr marL="391795" indent="-286385">
                        <a:lnSpc>
                          <a:spcPct val="100000"/>
                        </a:lnSpc>
                        <a:spcBef>
                          <a:spcPts val="359"/>
                        </a:spcBef>
                        <a:buChar char="•"/>
                        <a:tabLst>
                          <a:tab pos="391795" algn="l"/>
                          <a:tab pos="392430" algn="l"/>
                        </a:tabLst>
                      </a:pPr>
                      <a:r>
                        <a:rPr sz="1400" spc="-5" dirty="0">
                          <a:latin typeface="Arial"/>
                          <a:cs typeface="Arial"/>
                        </a:rPr>
                        <a:t>Microsoft </a:t>
                      </a:r>
                      <a:r>
                        <a:rPr sz="1400" spc="-10" dirty="0">
                          <a:latin typeface="Arial"/>
                          <a:cs typeface="Arial"/>
                        </a:rPr>
                        <a:t>Windows</a:t>
                      </a:r>
                      <a:r>
                        <a:rPr sz="1400" spc="5" dirty="0">
                          <a:latin typeface="Arial"/>
                          <a:cs typeface="Arial"/>
                        </a:rPr>
                        <a:t> </a:t>
                      </a:r>
                      <a:r>
                        <a:rPr sz="1400" spc="-10" dirty="0">
                          <a:latin typeface="Arial"/>
                          <a:cs typeface="Arial"/>
                        </a:rPr>
                        <a:t>Server</a:t>
                      </a:r>
                      <a:endParaRPr sz="1400">
                        <a:latin typeface="Arial"/>
                        <a:cs typeface="Arial"/>
                      </a:endParaRPr>
                    </a:p>
                    <a:p>
                      <a:pPr marL="391795" indent="-286385">
                        <a:lnSpc>
                          <a:spcPct val="100000"/>
                        </a:lnSpc>
                        <a:buChar char="•"/>
                        <a:tabLst>
                          <a:tab pos="391795" algn="l"/>
                          <a:tab pos="392430" algn="l"/>
                        </a:tabLst>
                      </a:pPr>
                      <a:r>
                        <a:rPr sz="1400" spc="-5" dirty="0">
                          <a:latin typeface="Arial"/>
                          <a:cs typeface="Arial"/>
                        </a:rPr>
                        <a:t>BIND</a:t>
                      </a:r>
                      <a:endParaRPr sz="1400">
                        <a:latin typeface="Arial"/>
                        <a:cs typeface="Arial"/>
                      </a:endParaRPr>
                    </a:p>
                  </a:txBody>
                  <a:tcPr marL="0" marR="0" marT="34289" marB="0">
                    <a:lnR w="12700">
                      <a:solidFill>
                        <a:srgbClr val="516CAF"/>
                      </a:solidFill>
                      <a:prstDash val="solid"/>
                    </a:lnR>
                    <a:lnT w="12700">
                      <a:solidFill>
                        <a:srgbClr val="516CAF"/>
                      </a:solidFill>
                      <a:prstDash val="solid"/>
                    </a:lnT>
                    <a:lnB w="12700">
                      <a:solidFill>
                        <a:srgbClr val="516CAF"/>
                      </a:solidFill>
                      <a:prstDash val="solid"/>
                    </a:lnB>
                  </a:tcPr>
                </a:tc>
                <a:extLst>
                  <a:ext uri="{0D108BD9-81ED-4DB2-BD59-A6C34878D82A}">
                    <a16:rowId xmlns:a16="http://schemas.microsoft.com/office/drawing/2014/main" val="10003"/>
                  </a:ext>
                </a:extLst>
              </a:tr>
            </a:tbl>
          </a:graphicData>
        </a:graphic>
      </p:graphicFrame>
      <p:sp>
        <p:nvSpPr>
          <p:cNvPr id="4" name="object 4"/>
          <p:cNvSpPr/>
          <p:nvPr/>
        </p:nvSpPr>
        <p:spPr>
          <a:xfrm>
            <a:off x="1807119" y="1403215"/>
            <a:ext cx="550545" cy="82200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1807119" y="2534786"/>
            <a:ext cx="550545" cy="922020"/>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1810930" y="3726364"/>
            <a:ext cx="590550" cy="814388"/>
          </a:xfrm>
          <a:prstGeom prst="rect">
            <a:avLst/>
          </a:prstGeom>
          <a:blipFill>
            <a:blip r:embed="rId4" cstate="print"/>
            <a:stretch>
              <a:fillRect/>
            </a:stretch>
          </a:blipFill>
        </p:spPr>
        <p:txBody>
          <a:bodyPr wrap="square" lIns="0" tIns="0" rIns="0" bIns="0" rtlCol="0"/>
          <a:lstStyle/>
          <a:p>
            <a:endParaRPr sz="1050"/>
          </a:p>
        </p:txBody>
      </p:sp>
      <p:sp>
        <p:nvSpPr>
          <p:cNvPr id="7" name="Rectangle 6"/>
          <p:cNvSpPr/>
          <p:nvPr/>
        </p:nvSpPr>
        <p:spPr>
          <a:xfrm>
            <a:off x="3619140" y="319107"/>
            <a:ext cx="1768176"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Server Types?</a:t>
            </a:r>
            <a:endParaRPr lang="en-US" sz="1800" dirty="0">
              <a:solidFill>
                <a:srgbClr val="002060"/>
              </a:solidFill>
            </a:endParaRPr>
          </a:p>
        </p:txBody>
      </p:sp>
    </p:spTree>
    <p:extLst>
      <p:ext uri="{BB962C8B-B14F-4D97-AF65-F5344CB8AC3E}">
        <p14:creationId xmlns:p14="http://schemas.microsoft.com/office/powerpoint/2010/main" val="3128821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1716074" y="999863"/>
          <a:ext cx="5715001" cy="2715577"/>
        </p:xfrm>
        <a:graphic>
          <a:graphicData uri="http://schemas.openxmlformats.org/drawingml/2006/table">
            <a:tbl>
              <a:tblPr firstRow="1" bandRow="1">
                <a:tableStyleId>{2D5ABB26-0587-4C30-8999-92F81FD0307C}</a:tableStyleId>
              </a:tblPr>
              <a:tblGrid>
                <a:gridCol w="1220629">
                  <a:extLst>
                    <a:ext uri="{9D8B030D-6E8A-4147-A177-3AD203B41FA5}">
                      <a16:colId xmlns:a16="http://schemas.microsoft.com/office/drawing/2014/main" val="20000"/>
                    </a:ext>
                  </a:extLst>
                </a:gridCol>
                <a:gridCol w="1651159">
                  <a:extLst>
                    <a:ext uri="{9D8B030D-6E8A-4147-A177-3AD203B41FA5}">
                      <a16:colId xmlns:a16="http://schemas.microsoft.com/office/drawing/2014/main" val="20001"/>
                    </a:ext>
                  </a:extLst>
                </a:gridCol>
                <a:gridCol w="2843213">
                  <a:extLst>
                    <a:ext uri="{9D8B030D-6E8A-4147-A177-3AD203B41FA5}">
                      <a16:colId xmlns:a16="http://schemas.microsoft.com/office/drawing/2014/main" val="20002"/>
                    </a:ext>
                  </a:extLst>
                </a:gridCol>
              </a:tblGrid>
              <a:tr h="349568">
                <a:tc>
                  <a:txBody>
                    <a:bodyPr/>
                    <a:lstStyle/>
                    <a:p>
                      <a:pPr marL="89535">
                        <a:lnSpc>
                          <a:spcPct val="100000"/>
                        </a:lnSpc>
                        <a:spcBef>
                          <a:spcPts val="360"/>
                        </a:spcBef>
                      </a:pPr>
                      <a:r>
                        <a:rPr sz="1400" b="1" spc="-5" dirty="0">
                          <a:solidFill>
                            <a:srgbClr val="FFFFFF"/>
                          </a:solidFill>
                          <a:latin typeface="Arial"/>
                          <a:cs typeface="Arial"/>
                        </a:rPr>
                        <a:t>Type</a:t>
                      </a:r>
                      <a:endParaRPr sz="1400">
                        <a:latin typeface="Arial"/>
                        <a:cs typeface="Arial"/>
                      </a:endParaRPr>
                    </a:p>
                  </a:txBody>
                  <a:tcPr marL="0" marR="0" marT="34290" marB="0">
                    <a:solidFill>
                      <a:srgbClr val="516CAF"/>
                    </a:solidFill>
                  </a:tcPr>
                </a:tc>
                <a:tc>
                  <a:txBody>
                    <a:bodyPr/>
                    <a:lstStyle/>
                    <a:p>
                      <a:pPr marL="217804">
                        <a:lnSpc>
                          <a:spcPct val="100000"/>
                        </a:lnSpc>
                        <a:spcBef>
                          <a:spcPts val="360"/>
                        </a:spcBef>
                      </a:pPr>
                      <a:r>
                        <a:rPr sz="1400" b="1" spc="-5" dirty="0">
                          <a:solidFill>
                            <a:srgbClr val="FFFFFF"/>
                          </a:solidFill>
                          <a:latin typeface="Arial"/>
                          <a:cs typeface="Arial"/>
                        </a:rPr>
                        <a:t>Provide…</a:t>
                      </a:r>
                      <a:endParaRPr sz="1400">
                        <a:latin typeface="Arial"/>
                        <a:cs typeface="Arial"/>
                      </a:endParaRPr>
                    </a:p>
                  </a:txBody>
                  <a:tcPr marL="0" marR="0" marT="34290" marB="0">
                    <a:solidFill>
                      <a:srgbClr val="516CAF"/>
                    </a:solidFill>
                  </a:tcPr>
                </a:tc>
                <a:tc>
                  <a:txBody>
                    <a:bodyPr/>
                    <a:lstStyle/>
                    <a:p>
                      <a:pPr marL="373380">
                        <a:lnSpc>
                          <a:spcPct val="100000"/>
                        </a:lnSpc>
                        <a:spcBef>
                          <a:spcPts val="360"/>
                        </a:spcBef>
                      </a:pPr>
                      <a:r>
                        <a:rPr sz="1400" b="1" spc="-5" dirty="0">
                          <a:solidFill>
                            <a:srgbClr val="FFFFFF"/>
                          </a:solidFill>
                          <a:latin typeface="Arial"/>
                          <a:cs typeface="Arial"/>
                        </a:rPr>
                        <a:t>Examples</a:t>
                      </a:r>
                      <a:endParaRPr sz="1400">
                        <a:latin typeface="Arial"/>
                        <a:cs typeface="Arial"/>
                      </a:endParaRPr>
                    </a:p>
                  </a:txBody>
                  <a:tcPr marL="0" marR="0" marT="34290" marB="0">
                    <a:solidFill>
                      <a:srgbClr val="516CAF"/>
                    </a:solidFill>
                  </a:tcPr>
                </a:tc>
                <a:extLst>
                  <a:ext uri="{0D108BD9-81ED-4DB2-BD59-A6C34878D82A}">
                    <a16:rowId xmlns:a16="http://schemas.microsoft.com/office/drawing/2014/main" val="10000"/>
                  </a:ext>
                </a:extLst>
              </a:tr>
              <a:tr h="1178242">
                <a:tc>
                  <a:txBody>
                    <a:bodyPr/>
                    <a:lstStyle/>
                    <a:p>
                      <a:pPr marL="89535">
                        <a:lnSpc>
                          <a:spcPct val="100000"/>
                        </a:lnSpc>
                        <a:spcBef>
                          <a:spcPts val="370"/>
                        </a:spcBef>
                      </a:pPr>
                      <a:r>
                        <a:rPr sz="1400" spc="-5" dirty="0">
                          <a:latin typeface="Arial"/>
                          <a:cs typeface="Arial"/>
                        </a:rPr>
                        <a:t>Proxy</a:t>
                      </a:r>
                      <a:r>
                        <a:rPr sz="1400" spc="-25" dirty="0">
                          <a:latin typeface="Arial"/>
                          <a:cs typeface="Arial"/>
                        </a:rPr>
                        <a:t> </a:t>
                      </a:r>
                      <a:r>
                        <a:rPr sz="1400" spc="-5" dirty="0">
                          <a:latin typeface="Arial"/>
                          <a:cs typeface="Arial"/>
                        </a:rPr>
                        <a:t>Server</a:t>
                      </a:r>
                      <a:endParaRPr sz="1400">
                        <a:latin typeface="Arial"/>
                        <a:cs typeface="Arial"/>
                      </a:endParaRPr>
                    </a:p>
                  </a:txBody>
                  <a:tcPr marL="0" marR="0" marT="35243" marB="0">
                    <a:lnL w="12700">
                      <a:solidFill>
                        <a:srgbClr val="516CAF"/>
                      </a:solidFill>
                      <a:prstDash val="solid"/>
                    </a:lnL>
                    <a:lnB w="12700">
                      <a:solidFill>
                        <a:srgbClr val="516CAF"/>
                      </a:solidFill>
                      <a:prstDash val="solid"/>
                    </a:lnB>
                  </a:tcPr>
                </a:tc>
                <a:tc>
                  <a:txBody>
                    <a:bodyPr/>
                    <a:lstStyle/>
                    <a:p>
                      <a:pPr marL="217804" marR="694055">
                        <a:lnSpc>
                          <a:spcPct val="100000"/>
                        </a:lnSpc>
                        <a:spcBef>
                          <a:spcPts val="370"/>
                        </a:spcBef>
                      </a:pPr>
                      <a:r>
                        <a:rPr sz="1400" spc="-5" dirty="0">
                          <a:latin typeface="Arial"/>
                          <a:cs typeface="Arial"/>
                        </a:rPr>
                        <a:t>Filtering</a:t>
                      </a:r>
                      <a:r>
                        <a:rPr sz="1400" spc="-85" dirty="0">
                          <a:latin typeface="Arial"/>
                          <a:cs typeface="Arial"/>
                        </a:rPr>
                        <a:t> </a:t>
                      </a:r>
                      <a:r>
                        <a:rPr sz="1400" spc="-5" dirty="0">
                          <a:latin typeface="Arial"/>
                          <a:cs typeface="Arial"/>
                        </a:rPr>
                        <a:t>And  </a:t>
                      </a:r>
                      <a:r>
                        <a:rPr sz="1400" spc="-10" dirty="0">
                          <a:latin typeface="Arial"/>
                          <a:cs typeface="Arial"/>
                        </a:rPr>
                        <a:t>Caching</a:t>
                      </a:r>
                      <a:endParaRPr sz="1400">
                        <a:latin typeface="Arial"/>
                        <a:cs typeface="Arial"/>
                      </a:endParaRPr>
                    </a:p>
                  </a:txBody>
                  <a:tcPr marL="0" marR="0" marT="35243" marB="0">
                    <a:lnB w="12700">
                      <a:solidFill>
                        <a:srgbClr val="516CAF"/>
                      </a:solidFill>
                      <a:prstDash val="solid"/>
                    </a:lnB>
                  </a:tcPr>
                </a:tc>
                <a:tc>
                  <a:txBody>
                    <a:bodyPr/>
                    <a:lstStyle/>
                    <a:p>
                      <a:pPr marL="659130" marR="318770" indent="-285750">
                        <a:lnSpc>
                          <a:spcPct val="100000"/>
                        </a:lnSpc>
                        <a:spcBef>
                          <a:spcPts val="370"/>
                        </a:spcBef>
                        <a:buChar char="•"/>
                        <a:tabLst>
                          <a:tab pos="659130" algn="l"/>
                          <a:tab pos="659765" algn="l"/>
                        </a:tabLst>
                      </a:pPr>
                      <a:r>
                        <a:rPr sz="1400" spc="-5" dirty="0">
                          <a:latin typeface="Arial"/>
                          <a:cs typeface="Arial"/>
                        </a:rPr>
                        <a:t>Microsoft Forefront </a:t>
                      </a:r>
                      <a:r>
                        <a:rPr sz="1400" spc="-10" dirty="0">
                          <a:latin typeface="Arial"/>
                          <a:cs typeface="Arial"/>
                        </a:rPr>
                        <a:t>Threat  Management </a:t>
                      </a:r>
                      <a:r>
                        <a:rPr sz="1400" spc="-5" dirty="0">
                          <a:latin typeface="Arial"/>
                          <a:cs typeface="Arial"/>
                        </a:rPr>
                        <a:t>Gateway </a:t>
                      </a:r>
                      <a:r>
                        <a:rPr sz="1400" dirty="0">
                          <a:latin typeface="Arial"/>
                          <a:cs typeface="Arial"/>
                        </a:rPr>
                        <a:t>(ISA  </a:t>
                      </a:r>
                      <a:r>
                        <a:rPr sz="1400" spc="-5" dirty="0">
                          <a:latin typeface="Arial"/>
                          <a:cs typeface="Arial"/>
                        </a:rPr>
                        <a:t>Server)</a:t>
                      </a:r>
                      <a:endParaRPr sz="1400">
                        <a:latin typeface="Arial"/>
                        <a:cs typeface="Arial"/>
                      </a:endParaRPr>
                    </a:p>
                    <a:p>
                      <a:pPr marL="659130" indent="-286385">
                        <a:lnSpc>
                          <a:spcPct val="100000"/>
                        </a:lnSpc>
                        <a:buChar char="•"/>
                        <a:tabLst>
                          <a:tab pos="659130" algn="l"/>
                          <a:tab pos="659765" algn="l"/>
                        </a:tabLst>
                      </a:pPr>
                      <a:r>
                        <a:rPr sz="1400" spc="-5" dirty="0">
                          <a:latin typeface="Arial"/>
                          <a:cs typeface="Arial"/>
                        </a:rPr>
                        <a:t>Apache </a:t>
                      </a:r>
                      <a:r>
                        <a:rPr sz="1400" dirty="0">
                          <a:latin typeface="Arial"/>
                          <a:cs typeface="Arial"/>
                        </a:rPr>
                        <a:t>HTTP</a:t>
                      </a:r>
                      <a:r>
                        <a:rPr sz="1400" spc="-15" dirty="0">
                          <a:latin typeface="Arial"/>
                          <a:cs typeface="Arial"/>
                        </a:rPr>
                        <a:t> </a:t>
                      </a:r>
                      <a:r>
                        <a:rPr sz="1400" spc="-5" dirty="0">
                          <a:latin typeface="Arial"/>
                          <a:cs typeface="Arial"/>
                        </a:rPr>
                        <a:t>Server</a:t>
                      </a:r>
                      <a:endParaRPr sz="1400">
                        <a:latin typeface="Arial"/>
                        <a:cs typeface="Arial"/>
                      </a:endParaRPr>
                    </a:p>
                    <a:p>
                      <a:pPr marL="659130" indent="-286385">
                        <a:lnSpc>
                          <a:spcPct val="100000"/>
                        </a:lnSpc>
                        <a:buChar char="•"/>
                        <a:tabLst>
                          <a:tab pos="659130" algn="l"/>
                          <a:tab pos="659765" algn="l"/>
                        </a:tabLst>
                      </a:pPr>
                      <a:r>
                        <a:rPr sz="1400" spc="-5" dirty="0">
                          <a:latin typeface="Arial"/>
                          <a:cs typeface="Arial"/>
                        </a:rPr>
                        <a:t>Apache Traffic</a:t>
                      </a:r>
                      <a:r>
                        <a:rPr sz="1400" spc="-15" dirty="0">
                          <a:latin typeface="Arial"/>
                          <a:cs typeface="Arial"/>
                        </a:rPr>
                        <a:t> </a:t>
                      </a:r>
                      <a:r>
                        <a:rPr sz="1400" spc="-5" dirty="0">
                          <a:latin typeface="Arial"/>
                          <a:cs typeface="Arial"/>
                        </a:rPr>
                        <a:t>Server</a:t>
                      </a:r>
                      <a:endParaRPr sz="1400">
                        <a:latin typeface="Arial"/>
                        <a:cs typeface="Arial"/>
                      </a:endParaRPr>
                    </a:p>
                  </a:txBody>
                  <a:tcPr marL="0" marR="0" marT="35243" marB="0">
                    <a:lnR w="12700">
                      <a:solidFill>
                        <a:srgbClr val="516CAF"/>
                      </a:solidFill>
                      <a:prstDash val="solid"/>
                    </a:lnR>
                    <a:lnB w="12700">
                      <a:solidFill>
                        <a:srgbClr val="516CAF"/>
                      </a:solidFill>
                      <a:prstDash val="solid"/>
                    </a:lnB>
                  </a:tcPr>
                </a:tc>
                <a:extLst>
                  <a:ext uri="{0D108BD9-81ED-4DB2-BD59-A6C34878D82A}">
                    <a16:rowId xmlns:a16="http://schemas.microsoft.com/office/drawing/2014/main" val="10001"/>
                  </a:ext>
                </a:extLst>
              </a:tr>
              <a:tr h="1187767">
                <a:tc>
                  <a:txBody>
                    <a:bodyPr/>
                    <a:lstStyle/>
                    <a:p>
                      <a:pPr marL="89535">
                        <a:lnSpc>
                          <a:spcPct val="100000"/>
                        </a:lnSpc>
                        <a:spcBef>
                          <a:spcPts val="359"/>
                        </a:spcBef>
                      </a:pPr>
                      <a:r>
                        <a:rPr sz="1400" spc="-5" dirty="0">
                          <a:latin typeface="Arial"/>
                          <a:cs typeface="Arial"/>
                        </a:rPr>
                        <a:t>Print</a:t>
                      </a:r>
                      <a:r>
                        <a:rPr sz="1400" spc="-10" dirty="0">
                          <a:latin typeface="Arial"/>
                          <a:cs typeface="Arial"/>
                        </a:rPr>
                        <a:t> </a:t>
                      </a:r>
                      <a:r>
                        <a:rPr sz="1400" spc="-5" dirty="0">
                          <a:latin typeface="Arial"/>
                          <a:cs typeface="Arial"/>
                        </a:rPr>
                        <a:t>Server</a:t>
                      </a:r>
                      <a:endParaRPr sz="1400">
                        <a:latin typeface="Arial"/>
                        <a:cs typeface="Arial"/>
                      </a:endParaRPr>
                    </a:p>
                  </a:txBody>
                  <a:tcPr marL="0" marR="0" marT="34289" marB="0">
                    <a:lnL w="12700">
                      <a:solidFill>
                        <a:srgbClr val="516CAF"/>
                      </a:solidFill>
                      <a:prstDash val="solid"/>
                    </a:lnL>
                    <a:lnT w="12700">
                      <a:solidFill>
                        <a:srgbClr val="516CAF"/>
                      </a:solidFill>
                      <a:prstDash val="solid"/>
                    </a:lnT>
                    <a:lnB w="12700">
                      <a:solidFill>
                        <a:srgbClr val="516CAF"/>
                      </a:solidFill>
                      <a:prstDash val="solid"/>
                    </a:lnB>
                  </a:tcPr>
                </a:tc>
                <a:tc>
                  <a:txBody>
                    <a:bodyPr/>
                    <a:lstStyle/>
                    <a:p>
                      <a:pPr marL="217804">
                        <a:lnSpc>
                          <a:spcPct val="100000"/>
                        </a:lnSpc>
                        <a:spcBef>
                          <a:spcPts val="359"/>
                        </a:spcBef>
                      </a:pPr>
                      <a:r>
                        <a:rPr sz="1400" spc="-5" dirty="0">
                          <a:latin typeface="Arial"/>
                          <a:cs typeface="Arial"/>
                        </a:rPr>
                        <a:t>Printer</a:t>
                      </a:r>
                      <a:r>
                        <a:rPr sz="1400" spc="-10" dirty="0">
                          <a:latin typeface="Arial"/>
                          <a:cs typeface="Arial"/>
                        </a:rPr>
                        <a:t> </a:t>
                      </a:r>
                      <a:r>
                        <a:rPr sz="1400" spc="-5" dirty="0">
                          <a:latin typeface="Arial"/>
                          <a:cs typeface="Arial"/>
                        </a:rPr>
                        <a:t>Services</a:t>
                      </a:r>
                      <a:endParaRPr sz="1400">
                        <a:latin typeface="Arial"/>
                        <a:cs typeface="Arial"/>
                      </a:endParaRPr>
                    </a:p>
                  </a:txBody>
                  <a:tcPr marL="0" marR="0" marT="34289" marB="0">
                    <a:lnT w="12700">
                      <a:solidFill>
                        <a:srgbClr val="516CAF"/>
                      </a:solidFill>
                      <a:prstDash val="solid"/>
                    </a:lnT>
                    <a:lnB w="12700">
                      <a:solidFill>
                        <a:srgbClr val="516CAF"/>
                      </a:solidFill>
                      <a:prstDash val="solid"/>
                    </a:lnB>
                  </a:tcPr>
                </a:tc>
                <a:tc>
                  <a:txBody>
                    <a:bodyPr/>
                    <a:lstStyle/>
                    <a:p>
                      <a:pPr marL="659130" marR="179705" indent="-285750">
                        <a:lnSpc>
                          <a:spcPct val="100000"/>
                        </a:lnSpc>
                        <a:spcBef>
                          <a:spcPts val="359"/>
                        </a:spcBef>
                        <a:buChar char="•"/>
                        <a:tabLst>
                          <a:tab pos="659130" algn="l"/>
                          <a:tab pos="659765" algn="l"/>
                        </a:tabLst>
                      </a:pPr>
                      <a:r>
                        <a:rPr sz="1400" spc="-5" dirty="0">
                          <a:latin typeface="Arial"/>
                          <a:cs typeface="Arial"/>
                        </a:rPr>
                        <a:t>Microsoft </a:t>
                      </a:r>
                      <a:r>
                        <a:rPr sz="1400" spc="-10" dirty="0">
                          <a:latin typeface="Arial"/>
                          <a:cs typeface="Arial"/>
                        </a:rPr>
                        <a:t>Windows Storage  </a:t>
                      </a:r>
                      <a:r>
                        <a:rPr sz="1400" spc="-5" dirty="0">
                          <a:latin typeface="Arial"/>
                          <a:cs typeface="Arial"/>
                        </a:rPr>
                        <a:t>Server (Built </a:t>
                      </a:r>
                      <a:r>
                        <a:rPr sz="1400" spc="-10" dirty="0">
                          <a:latin typeface="Arial"/>
                          <a:cs typeface="Arial"/>
                        </a:rPr>
                        <a:t>on </a:t>
                      </a:r>
                      <a:r>
                        <a:rPr sz="1400" spc="-5" dirty="0">
                          <a:latin typeface="Arial"/>
                          <a:cs typeface="Arial"/>
                        </a:rPr>
                        <a:t>the Microsoft  </a:t>
                      </a:r>
                      <a:r>
                        <a:rPr sz="1400" spc="-10" dirty="0">
                          <a:latin typeface="Arial"/>
                          <a:cs typeface="Arial"/>
                        </a:rPr>
                        <a:t>Windows</a:t>
                      </a:r>
                      <a:r>
                        <a:rPr sz="1400" spc="-5" dirty="0">
                          <a:latin typeface="Arial"/>
                          <a:cs typeface="Arial"/>
                        </a:rPr>
                        <a:t> Server)</a:t>
                      </a:r>
                      <a:endParaRPr sz="1400">
                        <a:latin typeface="Arial"/>
                        <a:cs typeface="Arial"/>
                      </a:endParaRPr>
                    </a:p>
                  </a:txBody>
                  <a:tcPr marL="0" marR="0" marT="34289" marB="0">
                    <a:lnR w="12700">
                      <a:solidFill>
                        <a:srgbClr val="516CAF"/>
                      </a:solidFill>
                      <a:prstDash val="solid"/>
                    </a:lnR>
                    <a:lnT w="12700">
                      <a:solidFill>
                        <a:srgbClr val="516CAF"/>
                      </a:solidFill>
                      <a:prstDash val="solid"/>
                    </a:lnT>
                    <a:lnB w="12700">
                      <a:solidFill>
                        <a:srgbClr val="516CAF"/>
                      </a:solidFill>
                      <a:prstDash val="solid"/>
                    </a:lnB>
                  </a:tcPr>
                </a:tc>
                <a:extLst>
                  <a:ext uri="{0D108BD9-81ED-4DB2-BD59-A6C34878D82A}">
                    <a16:rowId xmlns:a16="http://schemas.microsoft.com/office/drawing/2014/main" val="10002"/>
                  </a:ext>
                </a:extLst>
              </a:tr>
            </a:tbl>
          </a:graphicData>
        </a:graphic>
      </p:graphicFrame>
      <p:sp>
        <p:nvSpPr>
          <p:cNvPr id="4" name="object 4"/>
          <p:cNvSpPr txBox="1"/>
          <p:nvPr/>
        </p:nvSpPr>
        <p:spPr>
          <a:xfrm>
            <a:off x="1743653" y="3877367"/>
            <a:ext cx="5670232" cy="681983"/>
          </a:xfrm>
          <a:prstGeom prst="rect">
            <a:avLst/>
          </a:prstGeom>
          <a:ln w="9344">
            <a:solidFill>
              <a:srgbClr val="516CAF"/>
            </a:solidFill>
          </a:ln>
        </p:spPr>
        <p:txBody>
          <a:bodyPr vert="horz" wrap="square" lIns="0" tIns="86678" rIns="0" bIns="0" rtlCol="0">
            <a:spAutoFit/>
          </a:bodyPr>
          <a:lstStyle/>
          <a:p>
            <a:pPr marL="66675">
              <a:spcBef>
                <a:spcPts val="683"/>
              </a:spcBef>
            </a:pPr>
            <a:r>
              <a:rPr sz="1275" b="1" dirty="0">
                <a:solidFill>
                  <a:srgbClr val="516CAF"/>
                </a:solidFill>
              </a:rPr>
              <a:t>OTHER </a:t>
            </a:r>
            <a:r>
              <a:rPr sz="1275" b="1" spc="4" dirty="0">
                <a:solidFill>
                  <a:srgbClr val="516CAF"/>
                </a:solidFill>
              </a:rPr>
              <a:t>TYPES </a:t>
            </a:r>
            <a:r>
              <a:rPr sz="1275" b="1" dirty="0">
                <a:solidFill>
                  <a:srgbClr val="516CAF"/>
                </a:solidFill>
              </a:rPr>
              <a:t>OF</a:t>
            </a:r>
            <a:r>
              <a:rPr sz="1275" b="1" spc="-15" dirty="0">
                <a:solidFill>
                  <a:srgbClr val="516CAF"/>
                </a:solidFill>
              </a:rPr>
              <a:t> </a:t>
            </a:r>
            <a:r>
              <a:rPr sz="1275" b="1" dirty="0">
                <a:solidFill>
                  <a:srgbClr val="516CAF"/>
                </a:solidFill>
              </a:rPr>
              <a:t>SERVERS:</a:t>
            </a:r>
            <a:endParaRPr sz="1275"/>
          </a:p>
          <a:p>
            <a:pPr>
              <a:spcBef>
                <a:spcPts val="19"/>
              </a:spcBef>
            </a:pPr>
            <a:endParaRPr sz="1313">
              <a:latin typeface="Times New Roman"/>
              <a:cs typeface="Times New Roman"/>
            </a:endParaRPr>
          </a:p>
          <a:p>
            <a:pPr marL="66675"/>
            <a:r>
              <a:rPr sz="1275" b="1" dirty="0"/>
              <a:t>FTP </a:t>
            </a:r>
            <a:r>
              <a:rPr sz="1275" b="1" spc="-4" dirty="0"/>
              <a:t>Server, </a:t>
            </a:r>
            <a:r>
              <a:rPr sz="1275" b="1" dirty="0"/>
              <a:t>Chat </a:t>
            </a:r>
            <a:r>
              <a:rPr sz="1275" b="1" spc="-4" dirty="0"/>
              <a:t>Server, </a:t>
            </a:r>
            <a:r>
              <a:rPr sz="1275" b="1" dirty="0"/>
              <a:t>Fax </a:t>
            </a:r>
            <a:r>
              <a:rPr sz="1275" b="1" spc="-4" dirty="0"/>
              <a:t>Server, Game Server, </a:t>
            </a:r>
            <a:r>
              <a:rPr sz="1275" b="1" dirty="0"/>
              <a:t>Audio/Video </a:t>
            </a:r>
            <a:r>
              <a:rPr sz="1275" b="1" spc="-4" dirty="0"/>
              <a:t>Server</a:t>
            </a:r>
            <a:endParaRPr sz="1275"/>
          </a:p>
        </p:txBody>
      </p:sp>
      <p:sp>
        <p:nvSpPr>
          <p:cNvPr id="5" name="object 5"/>
          <p:cNvSpPr/>
          <p:nvPr/>
        </p:nvSpPr>
        <p:spPr>
          <a:xfrm>
            <a:off x="1743653" y="1662804"/>
            <a:ext cx="564832" cy="757237"/>
          </a:xfrm>
          <a:prstGeom prst="rect">
            <a:avLst/>
          </a:prstGeom>
          <a:blipFill>
            <a:blip r:embed="rId2" cstate="print"/>
            <a:stretch>
              <a:fillRect/>
            </a:stretch>
          </a:blipFill>
        </p:spPr>
        <p:txBody>
          <a:bodyPr wrap="square" lIns="0" tIns="0" rIns="0" bIns="0" rtlCol="0"/>
          <a:lstStyle/>
          <a:p>
            <a:endParaRPr sz="1050"/>
          </a:p>
        </p:txBody>
      </p:sp>
      <p:sp>
        <p:nvSpPr>
          <p:cNvPr id="6" name="object 6"/>
          <p:cNvSpPr/>
          <p:nvPr/>
        </p:nvSpPr>
        <p:spPr>
          <a:xfrm>
            <a:off x="1750320" y="2797231"/>
            <a:ext cx="557212" cy="850583"/>
          </a:xfrm>
          <a:prstGeom prst="rect">
            <a:avLst/>
          </a:prstGeom>
          <a:blipFill>
            <a:blip r:embed="rId3" cstate="print"/>
            <a:stretch>
              <a:fillRect/>
            </a:stretch>
          </a:blipFill>
        </p:spPr>
        <p:txBody>
          <a:bodyPr wrap="square" lIns="0" tIns="0" rIns="0" bIns="0" rtlCol="0"/>
          <a:lstStyle/>
          <a:p>
            <a:endParaRPr sz="1050"/>
          </a:p>
        </p:txBody>
      </p:sp>
      <p:sp>
        <p:nvSpPr>
          <p:cNvPr id="7" name="Rectangle 6"/>
          <p:cNvSpPr/>
          <p:nvPr/>
        </p:nvSpPr>
        <p:spPr>
          <a:xfrm>
            <a:off x="3689486" y="364902"/>
            <a:ext cx="1768176" cy="369332"/>
          </a:xfrm>
          <a:prstGeom prst="rect">
            <a:avLst/>
          </a:prstGeom>
        </p:spPr>
        <p:txBody>
          <a:bodyPr wrap="none">
            <a:spAutoFit/>
          </a:bodyPr>
          <a:lstStyle/>
          <a:p>
            <a:r>
              <a:rPr lang="en-US" sz="1800" b="1" spc="-4" dirty="0">
                <a:solidFill>
                  <a:srgbClr val="002060"/>
                </a:solidFill>
                <a:effectLst>
                  <a:outerShdw blurRad="38100" dist="38100" dir="2700000" algn="tl">
                    <a:srgbClr val="000000">
                      <a:alpha val="43137"/>
                    </a:srgbClr>
                  </a:outerShdw>
                </a:effectLst>
              </a:rPr>
              <a:t>Server Types?</a:t>
            </a:r>
            <a:endParaRPr lang="en-US" sz="1800" dirty="0">
              <a:solidFill>
                <a:srgbClr val="002060"/>
              </a:solidFill>
            </a:endParaRPr>
          </a:p>
        </p:txBody>
      </p:sp>
    </p:spTree>
    <p:extLst>
      <p:ext uri="{BB962C8B-B14F-4D97-AF65-F5344CB8AC3E}">
        <p14:creationId xmlns:p14="http://schemas.microsoft.com/office/powerpoint/2010/main" val="33335318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6777FF-81CF-466E-86A2-093CDCCEF0A3}"/>
              </a:ext>
            </a:extLst>
          </p:cNvPr>
          <p:cNvSpPr/>
          <p:nvPr/>
        </p:nvSpPr>
        <p:spPr>
          <a:xfrm>
            <a:off x="455064" y="3276419"/>
            <a:ext cx="8377015" cy="969496"/>
          </a:xfrm>
          <a:prstGeom prst="rect">
            <a:avLst/>
          </a:prstGeom>
        </p:spPr>
        <p:txBody>
          <a:bodyPr wrap="square">
            <a:spAutoFit/>
          </a:bodyPr>
          <a:lstStyle/>
          <a:p>
            <a:r>
              <a:rPr lang="en-US" sz="1200" dirty="0">
                <a:latin typeface="arial" panose="020B0604020202020204" pitchFamily="34" charset="0"/>
              </a:rPr>
              <a:t>A </a:t>
            </a:r>
            <a:r>
              <a:rPr lang="en-US" sz="1200" b="1" dirty="0">
                <a:latin typeface="arial" panose="020B0604020202020204" pitchFamily="34" charset="0"/>
              </a:rPr>
              <a:t>backup server</a:t>
            </a:r>
            <a:r>
              <a:rPr lang="en-US" sz="1200" dirty="0">
                <a:latin typeface="arial" panose="020B0604020202020204" pitchFamily="34" charset="0"/>
              </a:rPr>
              <a:t> is a type of </a:t>
            </a:r>
            <a:r>
              <a:rPr lang="en-US" sz="1200" b="1" dirty="0">
                <a:latin typeface="arial" panose="020B0604020202020204" pitchFamily="34" charset="0"/>
              </a:rPr>
              <a:t>server</a:t>
            </a:r>
            <a:r>
              <a:rPr lang="en-US" sz="1200" dirty="0">
                <a:latin typeface="arial" panose="020B0604020202020204" pitchFamily="34" charset="0"/>
              </a:rPr>
              <a:t> that facilitates data, file, application, and/or database </a:t>
            </a:r>
            <a:r>
              <a:rPr lang="en-US" sz="1200" b="1" dirty="0">
                <a:latin typeface="arial" panose="020B0604020202020204" pitchFamily="34" charset="0"/>
              </a:rPr>
              <a:t>backup</a:t>
            </a:r>
            <a:r>
              <a:rPr lang="en-US" sz="1200" dirty="0">
                <a:latin typeface="arial" panose="020B0604020202020204" pitchFamily="34" charset="0"/>
              </a:rPr>
              <a:t>. It has both hardware and software capabilities so you can manage and recover your </a:t>
            </a:r>
            <a:r>
              <a:rPr lang="en-US" sz="1200" b="1" dirty="0">
                <a:latin typeface="arial" panose="020B0604020202020204" pitchFamily="34" charset="0"/>
              </a:rPr>
              <a:t>backups</a:t>
            </a:r>
            <a:r>
              <a:rPr lang="en-US" sz="1200" dirty="0">
                <a:latin typeface="arial" panose="020B0604020202020204" pitchFamily="34" charset="0"/>
              </a:rPr>
              <a:t> – it can be locally-based or a remote </a:t>
            </a:r>
            <a:r>
              <a:rPr lang="en-US" sz="1200" b="1" dirty="0">
                <a:latin typeface="arial" panose="020B0604020202020204" pitchFamily="34" charset="0"/>
              </a:rPr>
              <a:t>backup server</a:t>
            </a:r>
            <a:r>
              <a:rPr lang="en-US" sz="1200" dirty="0">
                <a:latin typeface="arial" panose="020B0604020202020204" pitchFamily="34" charset="0"/>
              </a:rPr>
              <a:t>. ... When it comes to cloud deployment, a remote </a:t>
            </a:r>
            <a:r>
              <a:rPr lang="en-US" sz="1200" b="1" dirty="0">
                <a:latin typeface="arial" panose="020B0604020202020204" pitchFamily="34" charset="0"/>
              </a:rPr>
              <a:t>backup server</a:t>
            </a:r>
            <a:r>
              <a:rPr lang="en-US" sz="1200" dirty="0">
                <a:latin typeface="arial" panose="020B0604020202020204" pitchFamily="34" charset="0"/>
              </a:rPr>
              <a:t> is used.</a:t>
            </a:r>
          </a:p>
          <a:p>
            <a:br>
              <a:rPr lang="en-US" sz="1050" dirty="0">
                <a:solidFill>
                  <a:srgbClr val="222222"/>
                </a:solidFill>
                <a:latin typeface="arial" panose="020B0604020202020204" pitchFamily="34" charset="0"/>
              </a:rPr>
            </a:br>
            <a:endParaRPr lang="en-US" sz="1050" dirty="0"/>
          </a:p>
        </p:txBody>
      </p:sp>
      <p:sp>
        <p:nvSpPr>
          <p:cNvPr id="3" name="Rectangle 2">
            <a:extLst>
              <a:ext uri="{FF2B5EF4-FFF2-40B4-BE49-F238E27FC236}">
                <a16:creationId xmlns:a16="http://schemas.microsoft.com/office/drawing/2014/main" id="{33DF3250-90BC-416B-BB2C-679062ECD58F}"/>
              </a:ext>
            </a:extLst>
          </p:cNvPr>
          <p:cNvSpPr/>
          <p:nvPr/>
        </p:nvSpPr>
        <p:spPr>
          <a:xfrm>
            <a:off x="3557264" y="2747309"/>
            <a:ext cx="1800493" cy="369332"/>
          </a:xfrm>
          <a:prstGeom prst="rect">
            <a:avLst/>
          </a:prstGeom>
        </p:spPr>
        <p:txBody>
          <a:bodyPr wrap="none">
            <a:spAutoFit/>
          </a:bodyPr>
          <a:lstStyle/>
          <a:p>
            <a:r>
              <a:rPr lang="en-US" sz="1800" b="1" dirty="0">
                <a:solidFill>
                  <a:srgbClr val="002060"/>
                </a:solidFill>
                <a:latin typeface="arial" panose="020B0604020202020204" pitchFamily="34" charset="0"/>
              </a:rPr>
              <a:t>Backup Server</a:t>
            </a:r>
            <a:endParaRPr lang="en-US" sz="1800" dirty="0">
              <a:solidFill>
                <a:srgbClr val="002060"/>
              </a:solidFill>
            </a:endParaRPr>
          </a:p>
        </p:txBody>
      </p:sp>
      <p:sp>
        <p:nvSpPr>
          <p:cNvPr id="4" name="Rectangle 3">
            <a:extLst>
              <a:ext uri="{FF2B5EF4-FFF2-40B4-BE49-F238E27FC236}">
                <a16:creationId xmlns:a16="http://schemas.microsoft.com/office/drawing/2014/main" id="{8928D2F0-2BCD-42F3-8D0D-3B20146F08C7}"/>
              </a:ext>
            </a:extLst>
          </p:cNvPr>
          <p:cNvSpPr/>
          <p:nvPr/>
        </p:nvSpPr>
        <p:spPr>
          <a:xfrm>
            <a:off x="3326984" y="374783"/>
            <a:ext cx="2056973" cy="369332"/>
          </a:xfrm>
          <a:prstGeom prst="rect">
            <a:avLst/>
          </a:prstGeom>
        </p:spPr>
        <p:txBody>
          <a:bodyPr wrap="none">
            <a:spAutoFit/>
          </a:bodyPr>
          <a:lstStyle/>
          <a:p>
            <a:r>
              <a:rPr lang="en-US" sz="1800" b="1" dirty="0">
                <a:solidFill>
                  <a:srgbClr val="002060"/>
                </a:solidFill>
                <a:latin typeface="arial" panose="020B0604020202020204" pitchFamily="34" charset="0"/>
              </a:rPr>
              <a:t>Exchange Server</a:t>
            </a:r>
            <a:endParaRPr lang="en-US" sz="1800" dirty="0">
              <a:solidFill>
                <a:srgbClr val="002060"/>
              </a:solidFill>
            </a:endParaRPr>
          </a:p>
        </p:txBody>
      </p:sp>
      <p:sp>
        <p:nvSpPr>
          <p:cNvPr id="5" name="Rectangle 4">
            <a:extLst>
              <a:ext uri="{FF2B5EF4-FFF2-40B4-BE49-F238E27FC236}">
                <a16:creationId xmlns:a16="http://schemas.microsoft.com/office/drawing/2014/main" id="{023B129E-2829-495C-B89A-EC8F907B3ECD}"/>
              </a:ext>
            </a:extLst>
          </p:cNvPr>
          <p:cNvSpPr/>
          <p:nvPr/>
        </p:nvSpPr>
        <p:spPr>
          <a:xfrm>
            <a:off x="455064" y="903893"/>
            <a:ext cx="8377015" cy="1292662"/>
          </a:xfrm>
          <a:prstGeom prst="rect">
            <a:avLst/>
          </a:prstGeom>
        </p:spPr>
        <p:txBody>
          <a:bodyPr wrap="square">
            <a:spAutoFit/>
          </a:bodyPr>
          <a:lstStyle/>
          <a:p>
            <a:r>
              <a:rPr lang="en-US" sz="1200" b="1" dirty="0">
                <a:latin typeface="Arial" panose="020B0604020202020204" pitchFamily="34" charset="0"/>
              </a:rPr>
              <a:t>Microsoft Exchange Server</a:t>
            </a:r>
            <a:r>
              <a:rPr lang="en-US" sz="1200" dirty="0">
                <a:latin typeface="Arial" panose="020B0604020202020204" pitchFamily="34" charset="0"/>
              </a:rPr>
              <a:t> is Microsoft's email, calendaring, contact, scheduling and collaboration platform. It is deployed on the </a:t>
            </a:r>
            <a:r>
              <a:rPr lang="en-US" sz="1200" b="1" dirty="0">
                <a:latin typeface="Arial" panose="020B0604020202020204" pitchFamily="34" charset="0"/>
              </a:rPr>
              <a:t>Windows</a:t>
            </a:r>
            <a:r>
              <a:rPr lang="en-US" sz="1200" dirty="0">
                <a:latin typeface="Arial" panose="020B0604020202020204" pitchFamily="34" charset="0"/>
              </a:rPr>
              <a:t> Server operating system (OS) for business use. </a:t>
            </a:r>
            <a:r>
              <a:rPr lang="en-US" sz="1200" b="1" dirty="0">
                <a:latin typeface="Arial" panose="020B0604020202020204" pitchFamily="34" charset="0"/>
              </a:rPr>
              <a:t>Microsoft</a:t>
            </a:r>
            <a:r>
              <a:rPr lang="en-US" sz="1200" dirty="0">
                <a:latin typeface="Arial" panose="020B0604020202020204" pitchFamily="34" charset="0"/>
              </a:rPr>
              <a:t> designed Exchange Server to give users access to the messaging platform from mobile devices, desktops and web-based systems. Telephony capabilities in </a:t>
            </a:r>
            <a:r>
              <a:rPr lang="en-US" sz="1200" b="1" dirty="0">
                <a:latin typeface="Arial" panose="020B0604020202020204" pitchFamily="34" charset="0"/>
              </a:rPr>
              <a:t>Exchange</a:t>
            </a:r>
            <a:r>
              <a:rPr lang="en-US" sz="1200" dirty="0">
                <a:latin typeface="Arial" panose="020B0604020202020204" pitchFamily="34" charset="0"/>
              </a:rPr>
              <a:t> Server support voice messages.</a:t>
            </a:r>
          </a:p>
          <a:p>
            <a:br>
              <a:rPr lang="en-US" sz="1500" dirty="0"/>
            </a:br>
            <a:endParaRPr lang="en-US" sz="1500" dirty="0"/>
          </a:p>
        </p:txBody>
      </p:sp>
    </p:spTree>
    <p:extLst>
      <p:ext uri="{BB962C8B-B14F-4D97-AF65-F5344CB8AC3E}">
        <p14:creationId xmlns:p14="http://schemas.microsoft.com/office/powerpoint/2010/main" val="19519758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DB581B-E57C-476E-AE95-92906F5E5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65531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2895600" y="569908"/>
            <a:ext cx="5395912" cy="273050"/>
          </a:xfrm>
          <a:prstGeom prst="rect">
            <a:avLst/>
          </a:prstGeom>
        </p:spPr>
        <p:txBody>
          <a:bodyPr spcFirstLastPara="1" vert="horz" wrap="square" lIns="0" tIns="9525" rIns="0" bIns="0" rtlCol="0" anchor="ctr" anchorCtr="0">
            <a:spAutoFit/>
          </a:bodyPr>
          <a:lstStyle/>
          <a:p>
            <a:pPr marL="9525">
              <a:spcBef>
                <a:spcPts val="75"/>
              </a:spcBef>
            </a:pPr>
            <a:r>
              <a:rPr sz="1800" b="1" spc="-53" dirty="0">
                <a:solidFill>
                  <a:srgbClr val="002060"/>
                </a:solidFill>
              </a:rPr>
              <a:t>WHAT </a:t>
            </a:r>
            <a:r>
              <a:rPr sz="1800" b="1" dirty="0">
                <a:solidFill>
                  <a:srgbClr val="002060"/>
                </a:solidFill>
              </a:rPr>
              <a:t>IS A </a:t>
            </a:r>
            <a:r>
              <a:rPr sz="1800" b="1" spc="-101" dirty="0">
                <a:solidFill>
                  <a:srgbClr val="002060"/>
                </a:solidFill>
              </a:rPr>
              <a:t>DATA</a:t>
            </a:r>
            <a:r>
              <a:rPr sz="1800" b="1" spc="-518" dirty="0">
                <a:solidFill>
                  <a:srgbClr val="002060"/>
                </a:solidFill>
              </a:rPr>
              <a:t> </a:t>
            </a:r>
            <a:r>
              <a:rPr sz="1800" b="1" dirty="0">
                <a:solidFill>
                  <a:srgbClr val="002060"/>
                </a:solidFill>
              </a:rPr>
              <a:t>CENTER</a:t>
            </a:r>
          </a:p>
        </p:txBody>
      </p:sp>
      <p:sp>
        <p:nvSpPr>
          <p:cNvPr id="8" name="object 8"/>
          <p:cNvSpPr txBox="1">
            <a:spLocks noGrp="1"/>
          </p:cNvSpPr>
          <p:nvPr>
            <p:ph type="sldNum" sz="quarter" idx="4294967295"/>
          </p:nvPr>
        </p:nvSpPr>
        <p:spPr>
          <a:xfrm>
            <a:off x="7010400" y="4840288"/>
            <a:ext cx="2133600" cy="127000"/>
          </a:xfrm>
          <a:prstGeom prst="rect">
            <a:avLst/>
          </a:prstGeom>
        </p:spPr>
        <p:txBody>
          <a:bodyPr spcFirstLastPara="1" vert="horz" wrap="square" lIns="0" tIns="0" rIns="0" bIns="0" rtlCol="0" anchor="ctr" anchorCtr="0">
            <a:spAutoFit/>
          </a:bodyPr>
          <a:lstStyle/>
          <a:p>
            <a:pPr marL="19050"/>
            <a:fld id="{81D60167-4931-47E6-BA6A-407CBD079E47}" type="slidenum">
              <a:rPr dirty="0"/>
              <a:pPr marL="19050"/>
              <a:t>178</a:t>
            </a:fld>
            <a:endParaRPr dirty="0"/>
          </a:p>
        </p:txBody>
      </p:sp>
      <p:sp>
        <p:nvSpPr>
          <p:cNvPr id="6" name="object 6"/>
          <p:cNvSpPr txBox="1"/>
          <p:nvPr/>
        </p:nvSpPr>
        <p:spPr>
          <a:xfrm>
            <a:off x="400196" y="1218925"/>
            <a:ext cx="4171804" cy="2056813"/>
          </a:xfrm>
          <a:prstGeom prst="rect">
            <a:avLst/>
          </a:prstGeom>
        </p:spPr>
        <p:txBody>
          <a:bodyPr vert="horz" wrap="square" lIns="0" tIns="10001" rIns="0" bIns="0" rtlCol="0">
            <a:spAutoFit/>
          </a:bodyPr>
          <a:lstStyle/>
          <a:p>
            <a:pPr marL="215265" marR="3810" indent="-205740">
              <a:spcBef>
                <a:spcPts val="79"/>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Data centers are </a:t>
            </a:r>
            <a:r>
              <a:rPr sz="1200" i="1" dirty="0">
                <a:solidFill>
                  <a:schemeClr val="tx1"/>
                </a:solidFill>
              </a:rPr>
              <a:t>designed </a:t>
            </a:r>
            <a:r>
              <a:rPr sz="1200" dirty="0">
                <a:solidFill>
                  <a:schemeClr val="tx1"/>
                </a:solidFill>
              </a:rPr>
              <a:t>to  house information systems</a:t>
            </a:r>
            <a:r>
              <a:rPr sz="1200" spc="-113" dirty="0">
                <a:solidFill>
                  <a:schemeClr val="tx1"/>
                </a:solidFill>
              </a:rPr>
              <a:t> </a:t>
            </a:r>
            <a:r>
              <a:rPr sz="1200" dirty="0">
                <a:solidFill>
                  <a:schemeClr val="tx1"/>
                </a:solidFill>
              </a:rPr>
              <a:t>and  related components such</a:t>
            </a:r>
            <a:r>
              <a:rPr sz="1200" spc="-101" dirty="0">
                <a:solidFill>
                  <a:schemeClr val="tx1"/>
                </a:solidFill>
              </a:rPr>
              <a:t> </a:t>
            </a:r>
            <a:r>
              <a:rPr sz="1200" dirty="0">
                <a:solidFill>
                  <a:schemeClr val="tx1"/>
                </a:solidFill>
              </a:rPr>
              <a:t>as:</a:t>
            </a:r>
          </a:p>
          <a:p>
            <a:pPr marL="310038">
              <a:spcBef>
                <a:spcPts val="529"/>
              </a:spcBef>
            </a:pPr>
            <a:r>
              <a:rPr sz="1200" spc="23" dirty="0">
                <a:solidFill>
                  <a:schemeClr val="tx1"/>
                </a:solidFill>
                <a:latin typeface="Wingdings 3"/>
                <a:cs typeface="Wingdings 3"/>
              </a:rPr>
              <a:t></a:t>
            </a:r>
            <a:r>
              <a:rPr sz="1200" spc="255" dirty="0">
                <a:solidFill>
                  <a:schemeClr val="tx1"/>
                </a:solidFill>
                <a:latin typeface="Times New Roman"/>
                <a:cs typeface="Times New Roman"/>
              </a:rPr>
              <a:t> </a:t>
            </a:r>
            <a:r>
              <a:rPr sz="1200" spc="-4" dirty="0">
                <a:solidFill>
                  <a:schemeClr val="tx1"/>
                </a:solidFill>
              </a:rPr>
              <a:t>Servers</a:t>
            </a:r>
            <a:endParaRPr sz="1200" dirty="0">
              <a:solidFill>
                <a:schemeClr val="tx1"/>
              </a:solidFill>
            </a:endParaRPr>
          </a:p>
          <a:p>
            <a:pPr marL="310038">
              <a:spcBef>
                <a:spcPts val="529"/>
              </a:spcBef>
            </a:pPr>
            <a:r>
              <a:rPr sz="1200" spc="23" dirty="0">
                <a:solidFill>
                  <a:schemeClr val="tx1"/>
                </a:solidFill>
                <a:latin typeface="Wingdings 3"/>
                <a:cs typeface="Wingdings 3"/>
              </a:rPr>
              <a:t></a:t>
            </a:r>
            <a:r>
              <a:rPr sz="1200" spc="248" dirty="0">
                <a:solidFill>
                  <a:schemeClr val="tx1"/>
                </a:solidFill>
                <a:latin typeface="Times New Roman"/>
                <a:cs typeface="Times New Roman"/>
              </a:rPr>
              <a:t> </a:t>
            </a:r>
            <a:r>
              <a:rPr sz="1200" spc="-4" dirty="0">
                <a:solidFill>
                  <a:schemeClr val="tx1"/>
                </a:solidFill>
              </a:rPr>
              <a:t>Routers</a:t>
            </a:r>
            <a:endParaRPr sz="1200" dirty="0">
              <a:solidFill>
                <a:schemeClr val="tx1"/>
              </a:solidFill>
            </a:endParaRPr>
          </a:p>
          <a:p>
            <a:pPr marL="310038">
              <a:spcBef>
                <a:spcPts val="525"/>
              </a:spcBef>
            </a:pPr>
            <a:r>
              <a:rPr sz="1200" spc="23" dirty="0">
                <a:solidFill>
                  <a:schemeClr val="tx1"/>
                </a:solidFill>
                <a:latin typeface="Wingdings 3"/>
                <a:cs typeface="Wingdings 3"/>
              </a:rPr>
              <a:t></a:t>
            </a:r>
            <a:r>
              <a:rPr sz="1200" spc="255" dirty="0">
                <a:solidFill>
                  <a:schemeClr val="tx1"/>
                </a:solidFill>
                <a:latin typeface="Times New Roman"/>
                <a:cs typeface="Times New Roman"/>
              </a:rPr>
              <a:t> </a:t>
            </a:r>
            <a:r>
              <a:rPr sz="1200" spc="-4" dirty="0">
                <a:solidFill>
                  <a:schemeClr val="tx1"/>
                </a:solidFill>
              </a:rPr>
              <a:t>Storage</a:t>
            </a:r>
            <a:endParaRPr sz="1200" dirty="0">
              <a:solidFill>
                <a:schemeClr val="tx1"/>
              </a:solidFill>
            </a:endParaRPr>
          </a:p>
          <a:p>
            <a:pPr marL="310038">
              <a:spcBef>
                <a:spcPts val="521"/>
              </a:spcBef>
            </a:pPr>
            <a:r>
              <a:rPr sz="1200" spc="23" dirty="0">
                <a:solidFill>
                  <a:schemeClr val="tx1"/>
                </a:solidFill>
                <a:latin typeface="Wingdings 3"/>
                <a:cs typeface="Wingdings 3"/>
              </a:rPr>
              <a:t></a:t>
            </a:r>
            <a:r>
              <a:rPr sz="1200" spc="23" dirty="0">
                <a:solidFill>
                  <a:schemeClr val="tx1"/>
                </a:solidFill>
                <a:latin typeface="Times New Roman"/>
                <a:cs typeface="Times New Roman"/>
              </a:rPr>
              <a:t> </a:t>
            </a:r>
            <a:r>
              <a:rPr sz="1200" spc="-4" dirty="0">
                <a:solidFill>
                  <a:schemeClr val="tx1"/>
                </a:solidFill>
              </a:rPr>
              <a:t>Uninterruptable</a:t>
            </a:r>
            <a:r>
              <a:rPr sz="1200" spc="-15" dirty="0">
                <a:solidFill>
                  <a:schemeClr val="tx1"/>
                </a:solidFill>
              </a:rPr>
              <a:t> </a:t>
            </a:r>
            <a:r>
              <a:rPr sz="1200" spc="-11" dirty="0">
                <a:solidFill>
                  <a:schemeClr val="tx1"/>
                </a:solidFill>
              </a:rPr>
              <a:t>power</a:t>
            </a:r>
            <a:endParaRPr sz="1200" dirty="0">
              <a:solidFill>
                <a:schemeClr val="tx1"/>
              </a:solidFill>
            </a:endParaRPr>
          </a:p>
          <a:p>
            <a:pPr marL="515779"/>
            <a:r>
              <a:rPr sz="1200" spc="-4" dirty="0">
                <a:solidFill>
                  <a:schemeClr val="tx1"/>
                </a:solidFill>
              </a:rPr>
              <a:t>supplies</a:t>
            </a:r>
            <a:r>
              <a:rPr sz="1200" spc="4" dirty="0">
                <a:solidFill>
                  <a:schemeClr val="tx1"/>
                </a:solidFill>
              </a:rPr>
              <a:t> </a:t>
            </a:r>
            <a:r>
              <a:rPr sz="1200" dirty="0">
                <a:solidFill>
                  <a:schemeClr val="tx1"/>
                </a:solidFill>
              </a:rPr>
              <a:t>(UPS)</a:t>
            </a:r>
          </a:p>
          <a:p>
            <a:pPr marL="310038">
              <a:spcBef>
                <a:spcPts val="533"/>
              </a:spcBef>
            </a:pPr>
            <a:r>
              <a:rPr sz="1200" spc="23" dirty="0">
                <a:solidFill>
                  <a:schemeClr val="tx1"/>
                </a:solidFill>
                <a:latin typeface="Wingdings 3"/>
                <a:cs typeface="Wingdings 3"/>
              </a:rPr>
              <a:t></a:t>
            </a:r>
            <a:r>
              <a:rPr sz="1200" spc="23" dirty="0">
                <a:solidFill>
                  <a:schemeClr val="tx1"/>
                </a:solidFill>
                <a:latin typeface="Times New Roman"/>
                <a:cs typeface="Times New Roman"/>
              </a:rPr>
              <a:t> </a:t>
            </a:r>
            <a:r>
              <a:rPr sz="1200" spc="-4" dirty="0">
                <a:solidFill>
                  <a:schemeClr val="tx1"/>
                </a:solidFill>
              </a:rPr>
              <a:t>Cooling</a:t>
            </a:r>
            <a:r>
              <a:rPr sz="1200" spc="-19" dirty="0">
                <a:solidFill>
                  <a:schemeClr val="tx1"/>
                </a:solidFill>
              </a:rPr>
              <a:t> </a:t>
            </a:r>
            <a:r>
              <a:rPr sz="1200" spc="-4" dirty="0">
                <a:solidFill>
                  <a:schemeClr val="tx1"/>
                </a:solidFill>
              </a:rPr>
              <a:t>Units</a:t>
            </a:r>
            <a:endParaRPr sz="1200" dirty="0">
              <a:solidFill>
                <a:schemeClr val="tx1"/>
              </a:solidFill>
            </a:endParaRPr>
          </a:p>
          <a:p>
            <a:pPr marL="310038">
              <a:spcBef>
                <a:spcPts val="521"/>
              </a:spcBef>
            </a:pPr>
            <a:endParaRPr sz="1200" dirty="0">
              <a:solidFill>
                <a:schemeClr val="tx1"/>
              </a:solidFill>
            </a:endParaRPr>
          </a:p>
        </p:txBody>
      </p:sp>
      <p:sp>
        <p:nvSpPr>
          <p:cNvPr id="7" name="object 7"/>
          <p:cNvSpPr txBox="1"/>
          <p:nvPr/>
        </p:nvSpPr>
        <p:spPr>
          <a:xfrm>
            <a:off x="400196" y="3276118"/>
            <a:ext cx="4360362" cy="1010372"/>
          </a:xfrm>
          <a:prstGeom prst="rect">
            <a:avLst/>
          </a:prstGeom>
        </p:spPr>
        <p:txBody>
          <a:bodyPr vert="horz" wrap="square" lIns="0" tIns="10001" rIns="0" bIns="0" rtlCol="0">
            <a:spAutoFit/>
          </a:bodyPr>
          <a:lstStyle/>
          <a:p>
            <a:pPr marL="215265" marR="3810" indent="-205740">
              <a:spcBef>
                <a:spcPts val="79"/>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Data centers have unique and  </a:t>
            </a:r>
            <a:r>
              <a:rPr sz="1200" spc="-4" dirty="0">
                <a:solidFill>
                  <a:schemeClr val="tx1"/>
                </a:solidFill>
              </a:rPr>
              <a:t>typically </a:t>
            </a:r>
            <a:r>
              <a:rPr sz="1200" dirty="0">
                <a:solidFill>
                  <a:schemeClr val="tx1"/>
                </a:solidFill>
              </a:rPr>
              <a:t>large power  requirements</a:t>
            </a:r>
            <a:endParaRPr lang="en-US" sz="1200" dirty="0">
              <a:solidFill>
                <a:schemeClr val="tx1"/>
              </a:solidFill>
            </a:endParaRPr>
          </a:p>
          <a:p>
            <a:pPr marL="215265" marR="3810" indent="-205740">
              <a:spcBef>
                <a:spcPts val="79"/>
              </a:spcBef>
            </a:pPr>
            <a:endParaRPr sz="1200" dirty="0">
              <a:solidFill>
                <a:schemeClr val="tx1"/>
              </a:solidFill>
            </a:endParaRPr>
          </a:p>
          <a:p>
            <a:pPr marL="215265" marR="110490" indent="-205740">
              <a:spcBef>
                <a:spcPts val="521"/>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They are </a:t>
            </a:r>
            <a:r>
              <a:rPr sz="1200" spc="-4" dirty="0">
                <a:solidFill>
                  <a:schemeClr val="tx1"/>
                </a:solidFill>
              </a:rPr>
              <a:t>often </a:t>
            </a:r>
            <a:r>
              <a:rPr sz="1200" dirty="0">
                <a:solidFill>
                  <a:schemeClr val="tx1"/>
                </a:solidFill>
              </a:rPr>
              <a:t>raised floor  designs to accommodate</a:t>
            </a:r>
            <a:r>
              <a:rPr sz="1200" spc="-113" dirty="0">
                <a:solidFill>
                  <a:schemeClr val="tx1"/>
                </a:solidFill>
              </a:rPr>
              <a:t> </a:t>
            </a:r>
            <a:r>
              <a:rPr sz="1200" dirty="0">
                <a:solidFill>
                  <a:schemeClr val="tx1"/>
                </a:solidFill>
              </a:rPr>
              <a:t>the  large amount of cables  required.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666" y="1680919"/>
            <a:ext cx="3744898" cy="2407434"/>
          </a:xfrm>
          <a:prstGeom prst="rect">
            <a:avLst/>
          </a:prstGeom>
        </p:spPr>
      </p:pic>
    </p:spTree>
    <p:extLst>
      <p:ext uri="{BB962C8B-B14F-4D97-AF65-F5344CB8AC3E}">
        <p14:creationId xmlns:p14="http://schemas.microsoft.com/office/powerpoint/2010/main" val="4238211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04800" y="514350"/>
            <a:ext cx="4787900" cy="271463"/>
          </a:xfrm>
          <a:prstGeom prst="rect">
            <a:avLst/>
          </a:prstGeom>
        </p:spPr>
        <p:txBody>
          <a:bodyPr spcFirstLastPara="1" vert="horz" wrap="square" lIns="0" tIns="10001" rIns="0" bIns="0" rtlCol="0" anchor="ctr" anchorCtr="0">
            <a:spAutoFit/>
          </a:bodyPr>
          <a:lstStyle/>
          <a:p>
            <a:pPr marL="9525" marR="3810">
              <a:spcBef>
                <a:spcPts val="79"/>
              </a:spcBef>
            </a:pPr>
            <a:r>
              <a:rPr sz="1800" spc="-90" dirty="0">
                <a:solidFill>
                  <a:srgbClr val="002060"/>
                </a:solidFill>
              </a:rPr>
              <a:t>DATA </a:t>
            </a:r>
            <a:r>
              <a:rPr sz="1800" b="1" dirty="0">
                <a:solidFill>
                  <a:srgbClr val="002060"/>
                </a:solidFill>
              </a:rPr>
              <a:t>CENTER</a:t>
            </a:r>
            <a:r>
              <a:rPr sz="1800" spc="-105" dirty="0">
                <a:solidFill>
                  <a:srgbClr val="002060"/>
                </a:solidFill>
              </a:rPr>
              <a:t> </a:t>
            </a:r>
            <a:r>
              <a:rPr sz="1800" b="1" dirty="0">
                <a:solidFill>
                  <a:srgbClr val="002060"/>
                </a:solidFill>
              </a:rPr>
              <a:t>COMPONENTS:  COOLING</a:t>
            </a:r>
          </a:p>
        </p:txBody>
      </p:sp>
      <p:sp>
        <p:nvSpPr>
          <p:cNvPr id="3" name="object 3"/>
          <p:cNvSpPr txBox="1"/>
          <p:nvPr/>
        </p:nvSpPr>
        <p:spPr>
          <a:xfrm>
            <a:off x="381000" y="971550"/>
            <a:ext cx="8493368" cy="1275990"/>
          </a:xfrm>
          <a:prstGeom prst="rect">
            <a:avLst/>
          </a:prstGeom>
        </p:spPr>
        <p:txBody>
          <a:bodyPr vert="horz" wrap="square" lIns="0" tIns="95250" rIns="0" bIns="0" rtlCol="0">
            <a:spAutoFit/>
          </a:bodyPr>
          <a:lstStyle/>
          <a:p>
            <a:pPr marL="215265" marR="208121" indent="-205740">
              <a:spcBef>
                <a:spcPts val="521"/>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Approximately half of the power consumed in </a:t>
            </a:r>
            <a:r>
              <a:rPr sz="1200" spc="-4" dirty="0">
                <a:solidFill>
                  <a:schemeClr val="tx1"/>
                </a:solidFill>
              </a:rPr>
              <a:t>the </a:t>
            </a:r>
            <a:r>
              <a:rPr sz="1200" dirty="0">
                <a:solidFill>
                  <a:schemeClr val="tx1"/>
                </a:solidFill>
              </a:rPr>
              <a:t>data center is  used in</a:t>
            </a:r>
            <a:r>
              <a:rPr sz="1200" spc="-34" dirty="0">
                <a:solidFill>
                  <a:schemeClr val="tx1"/>
                </a:solidFill>
              </a:rPr>
              <a:t> </a:t>
            </a:r>
            <a:r>
              <a:rPr sz="1200" dirty="0">
                <a:solidFill>
                  <a:schemeClr val="tx1"/>
                </a:solidFill>
              </a:rPr>
              <a:t>cooling</a:t>
            </a:r>
          </a:p>
          <a:p>
            <a:pPr marL="9525">
              <a:spcBef>
                <a:spcPts val="521"/>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Cooling</a:t>
            </a:r>
            <a:r>
              <a:rPr sz="1200" spc="-180" dirty="0">
                <a:solidFill>
                  <a:schemeClr val="tx1"/>
                </a:solidFill>
              </a:rPr>
              <a:t> </a:t>
            </a:r>
            <a:r>
              <a:rPr sz="1200" dirty="0">
                <a:solidFill>
                  <a:schemeClr val="tx1"/>
                </a:solidFill>
              </a:rPr>
              <a:t>Options</a:t>
            </a:r>
            <a:endParaRPr lang="en-IN" sz="1200" dirty="0">
              <a:solidFill>
                <a:schemeClr val="tx1"/>
              </a:solidFill>
            </a:endParaRPr>
          </a:p>
          <a:p>
            <a:pPr marL="9525">
              <a:spcBef>
                <a:spcPts val="521"/>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Computer Room Air Conditioning</a:t>
            </a:r>
            <a:r>
              <a:rPr sz="1200" spc="-127" dirty="0">
                <a:solidFill>
                  <a:schemeClr val="tx1"/>
                </a:solidFill>
              </a:rPr>
              <a:t> </a:t>
            </a:r>
            <a:r>
              <a:rPr sz="1200" spc="-4" dirty="0">
                <a:solidFill>
                  <a:schemeClr val="tx1"/>
                </a:solidFill>
              </a:rPr>
              <a:t>(CRAC)</a:t>
            </a:r>
            <a:endParaRPr lang="en-IN" sz="1200" dirty="0">
              <a:solidFill>
                <a:schemeClr val="tx1"/>
              </a:solidFill>
            </a:endParaRPr>
          </a:p>
          <a:p>
            <a:pPr marL="9525">
              <a:spcBef>
                <a:spcPts val="521"/>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Liquid</a:t>
            </a:r>
            <a:r>
              <a:rPr sz="1200" spc="-79" dirty="0">
                <a:solidFill>
                  <a:schemeClr val="tx1"/>
                </a:solidFill>
              </a:rPr>
              <a:t> </a:t>
            </a:r>
            <a:r>
              <a:rPr sz="1200" spc="-4" dirty="0">
                <a:solidFill>
                  <a:schemeClr val="tx1"/>
                </a:solidFill>
              </a:rPr>
              <a:t>Cooling</a:t>
            </a:r>
            <a:endParaRPr lang="en-IN" sz="1200" dirty="0">
              <a:solidFill>
                <a:schemeClr val="tx1"/>
              </a:solidFill>
            </a:endParaRPr>
          </a:p>
          <a:p>
            <a:pPr marL="9525">
              <a:spcBef>
                <a:spcPts val="521"/>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Air Side</a:t>
            </a:r>
            <a:r>
              <a:rPr sz="1200" spc="-83" dirty="0">
                <a:solidFill>
                  <a:schemeClr val="tx1"/>
                </a:solidFill>
              </a:rPr>
              <a:t> </a:t>
            </a:r>
            <a:r>
              <a:rPr sz="1200" spc="-4" dirty="0">
                <a:solidFill>
                  <a:schemeClr val="tx1"/>
                </a:solidFill>
              </a:rPr>
              <a:t>Economizers</a:t>
            </a:r>
            <a:endParaRPr sz="1200" dirty="0">
              <a:solidFill>
                <a:schemeClr val="tx1"/>
              </a:solidFill>
            </a:endParaRPr>
          </a:p>
        </p:txBody>
      </p:sp>
      <p:sp>
        <p:nvSpPr>
          <p:cNvPr id="4" name="object 2"/>
          <p:cNvSpPr txBox="1">
            <a:spLocks/>
          </p:cNvSpPr>
          <p:nvPr/>
        </p:nvSpPr>
        <p:spPr>
          <a:xfrm>
            <a:off x="304800" y="2495550"/>
            <a:ext cx="6475530" cy="299441"/>
          </a:xfrm>
          <a:prstGeom prst="rect">
            <a:avLst/>
          </a:prstGeom>
        </p:spPr>
        <p:txBody>
          <a:bodyPr spcFirstLastPara="1" vert="horz" wrap="square" lIns="0" tIns="9525" rIns="0" bIns="0" rtlCol="0" anchor="ctr"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525">
              <a:spcBef>
                <a:spcPts val="75"/>
              </a:spcBef>
            </a:pPr>
            <a:r>
              <a:rPr lang="en-IN" sz="1800" b="1" spc="-101" dirty="0">
                <a:solidFill>
                  <a:srgbClr val="002060"/>
                </a:solidFill>
              </a:rPr>
              <a:t>DATA </a:t>
            </a:r>
            <a:r>
              <a:rPr lang="en-IN" sz="1800" b="1" dirty="0">
                <a:solidFill>
                  <a:srgbClr val="002060"/>
                </a:solidFill>
              </a:rPr>
              <a:t>CENTER COMPONENTS:</a:t>
            </a:r>
            <a:r>
              <a:rPr lang="en-IN" sz="1800" b="1" spc="-131" dirty="0">
                <a:solidFill>
                  <a:srgbClr val="002060"/>
                </a:solidFill>
              </a:rPr>
              <a:t> </a:t>
            </a:r>
            <a:r>
              <a:rPr lang="en-IN" sz="1800" b="1" dirty="0">
                <a:solidFill>
                  <a:srgbClr val="002060"/>
                </a:solidFill>
              </a:rPr>
              <a:t>UPS</a:t>
            </a:r>
          </a:p>
        </p:txBody>
      </p:sp>
      <p:sp>
        <p:nvSpPr>
          <p:cNvPr id="5" name="object 4"/>
          <p:cNvSpPr txBox="1"/>
          <p:nvPr/>
        </p:nvSpPr>
        <p:spPr>
          <a:xfrm>
            <a:off x="304800" y="2876550"/>
            <a:ext cx="8165709" cy="1391407"/>
          </a:xfrm>
          <a:prstGeom prst="rect">
            <a:avLst/>
          </a:prstGeom>
        </p:spPr>
        <p:txBody>
          <a:bodyPr vert="horz" wrap="square" lIns="0" tIns="95250" rIns="0" bIns="0" rtlCol="0">
            <a:spAutoFit/>
          </a:bodyPr>
          <a:lstStyle/>
          <a:p>
            <a:pPr marL="9525">
              <a:spcBef>
                <a:spcPts val="750"/>
              </a:spcBef>
            </a:pPr>
            <a:r>
              <a:rPr sz="1200" dirty="0">
                <a:solidFill>
                  <a:schemeClr val="tx1"/>
                </a:solidFill>
                <a:latin typeface="Wingdings 3"/>
                <a:cs typeface="Wingdings 3"/>
              </a:rPr>
              <a:t></a:t>
            </a:r>
            <a:r>
              <a:rPr sz="1200" dirty="0">
                <a:solidFill>
                  <a:schemeClr val="tx1"/>
                </a:solidFill>
                <a:latin typeface="Times New Roman"/>
                <a:cs typeface="Times New Roman"/>
              </a:rPr>
              <a:t> </a:t>
            </a:r>
            <a:r>
              <a:rPr sz="1200" dirty="0">
                <a:solidFill>
                  <a:schemeClr val="tx1"/>
                </a:solidFill>
              </a:rPr>
              <a:t>Uninterruptable Power Supply</a:t>
            </a:r>
            <a:r>
              <a:rPr sz="1200" spc="-217" dirty="0">
                <a:solidFill>
                  <a:schemeClr val="tx1"/>
                </a:solidFill>
              </a:rPr>
              <a:t> </a:t>
            </a:r>
            <a:r>
              <a:rPr sz="1200" dirty="0">
                <a:solidFill>
                  <a:schemeClr val="tx1"/>
                </a:solidFill>
              </a:rPr>
              <a:t>(UPS)</a:t>
            </a:r>
            <a:endParaRPr lang="en-IN" sz="1200" dirty="0">
              <a:solidFill>
                <a:schemeClr val="tx1"/>
              </a:solidFill>
            </a:endParaRPr>
          </a:p>
          <a:p>
            <a:pPr marL="9525">
              <a:spcBef>
                <a:spcPts val="750"/>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Conditions</a:t>
            </a:r>
            <a:r>
              <a:rPr sz="1200" spc="-75" dirty="0">
                <a:solidFill>
                  <a:schemeClr val="tx1"/>
                </a:solidFill>
              </a:rPr>
              <a:t> </a:t>
            </a:r>
            <a:r>
              <a:rPr sz="1200" spc="-8" dirty="0">
                <a:solidFill>
                  <a:schemeClr val="tx1"/>
                </a:solidFill>
              </a:rPr>
              <a:t>power</a:t>
            </a:r>
            <a:endParaRPr lang="en-IN" sz="1200" dirty="0">
              <a:solidFill>
                <a:schemeClr val="tx1"/>
              </a:solidFill>
            </a:endParaRPr>
          </a:p>
          <a:p>
            <a:pPr marL="9525">
              <a:spcBef>
                <a:spcPts val="750"/>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Provides </a:t>
            </a:r>
            <a:r>
              <a:rPr sz="1200" spc="-8" dirty="0">
                <a:solidFill>
                  <a:schemeClr val="tx1"/>
                </a:solidFill>
              </a:rPr>
              <a:t>power </a:t>
            </a:r>
            <a:r>
              <a:rPr sz="1200" spc="-4" dirty="0">
                <a:solidFill>
                  <a:schemeClr val="tx1"/>
                </a:solidFill>
              </a:rPr>
              <a:t>to avoid outages during </a:t>
            </a:r>
            <a:r>
              <a:rPr sz="1200" spc="-8" dirty="0">
                <a:solidFill>
                  <a:schemeClr val="tx1"/>
                </a:solidFill>
              </a:rPr>
              <a:t>power </a:t>
            </a:r>
            <a:r>
              <a:rPr sz="1200" spc="-4" dirty="0">
                <a:solidFill>
                  <a:schemeClr val="tx1"/>
                </a:solidFill>
              </a:rPr>
              <a:t>failure lasting seconds or  minutes</a:t>
            </a:r>
            <a:endParaRPr lang="en-IN" sz="1200" dirty="0">
              <a:solidFill>
                <a:schemeClr val="tx1"/>
              </a:solidFill>
            </a:endParaRPr>
          </a:p>
          <a:p>
            <a:pPr marL="9525">
              <a:spcBef>
                <a:spcPts val="750"/>
              </a:spcBef>
            </a:pPr>
            <a:r>
              <a:rPr sz="1200" spc="4" dirty="0">
                <a:solidFill>
                  <a:schemeClr val="tx1"/>
                </a:solidFill>
                <a:latin typeface="Wingdings 3"/>
                <a:cs typeface="Wingdings 3"/>
              </a:rPr>
              <a:t></a:t>
            </a:r>
            <a:r>
              <a:rPr sz="1200" spc="259" dirty="0">
                <a:solidFill>
                  <a:schemeClr val="tx1"/>
                </a:solidFill>
                <a:latin typeface="Times New Roman"/>
                <a:cs typeface="Times New Roman"/>
              </a:rPr>
              <a:t> </a:t>
            </a:r>
            <a:r>
              <a:rPr sz="1200" spc="-4" dirty="0">
                <a:solidFill>
                  <a:schemeClr val="tx1"/>
                </a:solidFill>
              </a:rPr>
              <a:t>Provides time to shutdown, </a:t>
            </a:r>
            <a:r>
              <a:rPr sz="1200" spc="-8" dirty="0">
                <a:solidFill>
                  <a:schemeClr val="tx1"/>
                </a:solidFill>
              </a:rPr>
              <a:t>failover, </a:t>
            </a:r>
            <a:r>
              <a:rPr sz="1200" spc="-4" dirty="0">
                <a:solidFill>
                  <a:schemeClr val="tx1"/>
                </a:solidFill>
              </a:rPr>
              <a:t>or initiate backup </a:t>
            </a:r>
            <a:r>
              <a:rPr lang="en-US" sz="1200" spc="-4" dirty="0">
                <a:solidFill>
                  <a:schemeClr val="tx1"/>
                </a:solidFill>
              </a:rPr>
              <a:t> </a:t>
            </a:r>
            <a:r>
              <a:rPr sz="1200" spc="-8" dirty="0">
                <a:solidFill>
                  <a:schemeClr val="tx1"/>
                </a:solidFill>
              </a:rPr>
              <a:t>power </a:t>
            </a:r>
            <a:r>
              <a:rPr sz="1200" spc="-4" dirty="0">
                <a:solidFill>
                  <a:schemeClr val="tx1"/>
                </a:solidFill>
              </a:rPr>
              <a:t>for</a:t>
            </a:r>
            <a:r>
              <a:rPr sz="1200" spc="53" dirty="0">
                <a:solidFill>
                  <a:schemeClr val="tx1"/>
                </a:solidFill>
              </a:rPr>
              <a:t> </a:t>
            </a:r>
            <a:r>
              <a:rPr sz="1200" spc="-4" dirty="0">
                <a:solidFill>
                  <a:schemeClr val="tx1"/>
                </a:solidFill>
              </a:rPr>
              <a:t>longer</a:t>
            </a:r>
            <a:r>
              <a:rPr lang="en-US" sz="1200" dirty="0">
                <a:solidFill>
                  <a:schemeClr val="tx1"/>
                </a:solidFill>
              </a:rPr>
              <a:t> </a:t>
            </a:r>
            <a:r>
              <a:rPr sz="1200" spc="-4" dirty="0">
                <a:solidFill>
                  <a:schemeClr val="tx1"/>
                </a:solidFill>
              </a:rPr>
              <a:t>outages</a:t>
            </a:r>
            <a:endParaRPr sz="1200" dirty="0">
              <a:solidFill>
                <a:schemeClr val="tx1"/>
              </a:solidFill>
            </a:endParaRPr>
          </a:p>
          <a:p>
            <a:pPr marL="9525">
              <a:spcBef>
                <a:spcPts val="510"/>
              </a:spcBef>
            </a:pPr>
            <a:endParaRPr sz="1200" dirty="0">
              <a:solidFill>
                <a:schemeClr val="tx1"/>
              </a:solidFill>
            </a:endParaRPr>
          </a:p>
        </p:txBody>
      </p:sp>
    </p:spTree>
    <p:extLst>
      <p:ext uri="{BB962C8B-B14F-4D97-AF65-F5344CB8AC3E}">
        <p14:creationId xmlns:p14="http://schemas.microsoft.com/office/powerpoint/2010/main" val="695652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354" y="1680830"/>
            <a:ext cx="4519186" cy="369332"/>
          </a:xfrm>
          <a:prstGeom prst="rect">
            <a:avLst/>
          </a:prstGeom>
        </p:spPr>
        <p:txBody>
          <a:bodyPr wrap="none">
            <a:spAutoFit/>
          </a:bodyPr>
          <a:lstStyle/>
          <a:p>
            <a:r>
              <a:rPr lang="en-IN" sz="1800" b="1" dirty="0">
                <a:solidFill>
                  <a:schemeClr val="accent2"/>
                </a:solidFill>
                <a:latin typeface="urw-din"/>
              </a:rPr>
              <a:t>4. Wireless Local Area Network (WLAN)</a:t>
            </a:r>
            <a:endParaRPr lang="en-IN" sz="1800" dirty="0">
              <a:solidFill>
                <a:schemeClr val="accent2"/>
              </a:solidFill>
            </a:endParaRPr>
          </a:p>
        </p:txBody>
      </p:sp>
      <p:sp>
        <p:nvSpPr>
          <p:cNvPr id="4" name="Rectangle 3"/>
          <p:cNvSpPr/>
          <p:nvPr/>
        </p:nvSpPr>
        <p:spPr>
          <a:xfrm>
            <a:off x="414670" y="2099811"/>
            <a:ext cx="4800600" cy="1600438"/>
          </a:xfrm>
          <a:prstGeom prst="rect">
            <a:avLst/>
          </a:prstGeom>
        </p:spPr>
        <p:txBody>
          <a:bodyPr wrap="square">
            <a:spAutoFit/>
          </a:bodyPr>
          <a:lstStyle/>
          <a:p>
            <a:pPr fontAlgn="base"/>
            <a:r>
              <a:rPr lang="en-IN" dirty="0"/>
              <a:t>WLAN is a type of computer network that acts as a local area network but makes use of wireless network technology like Wi-Fi. This network doesn’t allow devices communicating over physical cables like in LAN, but allows devices to communicate wirelessly. </a:t>
            </a:r>
          </a:p>
          <a:p>
            <a:br>
              <a:rPr lang="en-IN" dirty="0"/>
            </a:br>
            <a:endParaRPr lang="en-IN" dirty="0">
              <a:solidFill>
                <a:schemeClr val="tx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270" y="1581150"/>
            <a:ext cx="3815267" cy="2228850"/>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3724806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709B2-11FB-4EF6-906C-EBA193173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2144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428999" y="3310658"/>
            <a:ext cx="2559411"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 Security</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01069" y="1665619"/>
            <a:ext cx="17526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19</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8633559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66750"/>
            <a:ext cx="8686800" cy="461665"/>
          </a:xfrm>
          <a:prstGeom prst="rect">
            <a:avLst/>
          </a:prstGeom>
        </p:spPr>
        <p:txBody>
          <a:bodyPr wrap="square">
            <a:spAutoFit/>
          </a:bodyPr>
          <a:lstStyle/>
          <a:p>
            <a:r>
              <a:rPr lang="en-IN" sz="1200" dirty="0">
                <a:solidFill>
                  <a:srgbClr val="333333"/>
                </a:solidFill>
                <a:latin typeface="urw-din"/>
              </a:rPr>
              <a:t>Computer network security consists of measures taken by business or some organizations to monitor and prevent unauthorized access from the outside attackers.</a:t>
            </a:r>
            <a:endParaRPr lang="en-IN" sz="1200" dirty="0">
              <a:latin typeface="urw-din"/>
            </a:endParaRPr>
          </a:p>
        </p:txBody>
      </p:sp>
      <p:sp>
        <p:nvSpPr>
          <p:cNvPr id="3" name="Rectangle 2"/>
          <p:cNvSpPr/>
          <p:nvPr/>
        </p:nvSpPr>
        <p:spPr>
          <a:xfrm>
            <a:off x="533400" y="315772"/>
            <a:ext cx="2887329" cy="338554"/>
          </a:xfrm>
          <a:prstGeom prst="rect">
            <a:avLst/>
          </a:prstGeom>
        </p:spPr>
        <p:txBody>
          <a:bodyPr wrap="none">
            <a:spAutoFit/>
          </a:bodyPr>
          <a:lstStyle/>
          <a:p>
            <a:pPr algn="just"/>
            <a:r>
              <a:rPr lang="en-IN" sz="1600" b="1" dirty="0">
                <a:solidFill>
                  <a:srgbClr val="002060"/>
                </a:solidFill>
                <a:latin typeface="urw-din"/>
              </a:rPr>
              <a:t>Computer Network Security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28750"/>
            <a:ext cx="4419600" cy="1390096"/>
          </a:xfrm>
          <a:prstGeom prst="rect">
            <a:avLst/>
          </a:prstGeom>
        </p:spPr>
      </p:pic>
      <p:sp>
        <p:nvSpPr>
          <p:cNvPr id="7" name="Rectangle 6"/>
          <p:cNvSpPr/>
          <p:nvPr/>
        </p:nvSpPr>
        <p:spPr>
          <a:xfrm>
            <a:off x="533400" y="3105150"/>
            <a:ext cx="918841" cy="276999"/>
          </a:xfrm>
          <a:prstGeom prst="rect">
            <a:avLst/>
          </a:prstGeom>
        </p:spPr>
        <p:txBody>
          <a:bodyPr wrap="none">
            <a:spAutoFit/>
          </a:bodyPr>
          <a:lstStyle/>
          <a:p>
            <a:r>
              <a:rPr lang="en-IN" sz="1200" b="1" dirty="0">
                <a:solidFill>
                  <a:srgbClr val="002060"/>
                </a:solidFill>
                <a:latin typeface="urw-din"/>
              </a:rPr>
              <a:t>Privacy :- </a:t>
            </a:r>
            <a:endParaRPr lang="en-IN" sz="1200" b="1" dirty="0">
              <a:solidFill>
                <a:srgbClr val="002060"/>
              </a:solidFill>
            </a:endParaRPr>
          </a:p>
        </p:txBody>
      </p:sp>
      <p:sp>
        <p:nvSpPr>
          <p:cNvPr id="8" name="Rectangle 7"/>
          <p:cNvSpPr/>
          <p:nvPr/>
        </p:nvSpPr>
        <p:spPr>
          <a:xfrm>
            <a:off x="533400" y="3486150"/>
            <a:ext cx="1672253" cy="276999"/>
          </a:xfrm>
          <a:prstGeom prst="rect">
            <a:avLst/>
          </a:prstGeom>
        </p:spPr>
        <p:txBody>
          <a:bodyPr wrap="none">
            <a:spAutoFit/>
          </a:bodyPr>
          <a:lstStyle/>
          <a:p>
            <a:r>
              <a:rPr lang="en-IN" sz="1200" b="1" dirty="0">
                <a:solidFill>
                  <a:srgbClr val="002060"/>
                </a:solidFill>
                <a:latin typeface="urw-din"/>
              </a:rPr>
              <a:t>Message Integrity :- </a:t>
            </a:r>
            <a:endParaRPr lang="en-IN" sz="1200" b="1" dirty="0">
              <a:solidFill>
                <a:srgbClr val="002060"/>
              </a:solidFill>
            </a:endParaRPr>
          </a:p>
        </p:txBody>
      </p:sp>
      <p:sp>
        <p:nvSpPr>
          <p:cNvPr id="9" name="Rectangle 8"/>
          <p:cNvSpPr/>
          <p:nvPr/>
        </p:nvSpPr>
        <p:spPr>
          <a:xfrm>
            <a:off x="533400" y="3867150"/>
            <a:ext cx="1452642" cy="276999"/>
          </a:xfrm>
          <a:prstGeom prst="rect">
            <a:avLst/>
          </a:prstGeom>
        </p:spPr>
        <p:txBody>
          <a:bodyPr wrap="none">
            <a:spAutoFit/>
          </a:bodyPr>
          <a:lstStyle/>
          <a:p>
            <a:r>
              <a:rPr lang="en-IN" sz="1200" b="1" dirty="0">
                <a:solidFill>
                  <a:srgbClr val="002060"/>
                </a:solidFill>
                <a:latin typeface="urw-din"/>
              </a:rPr>
              <a:t>Authentication :- </a:t>
            </a:r>
            <a:endParaRPr lang="en-IN" sz="1200" b="1" dirty="0">
              <a:solidFill>
                <a:srgbClr val="002060"/>
              </a:solidFill>
            </a:endParaRPr>
          </a:p>
        </p:txBody>
      </p:sp>
      <p:sp>
        <p:nvSpPr>
          <p:cNvPr id="10" name="Rectangle 9"/>
          <p:cNvSpPr/>
          <p:nvPr/>
        </p:nvSpPr>
        <p:spPr>
          <a:xfrm>
            <a:off x="533400" y="4248150"/>
            <a:ext cx="1608133" cy="276999"/>
          </a:xfrm>
          <a:prstGeom prst="rect">
            <a:avLst/>
          </a:prstGeom>
        </p:spPr>
        <p:txBody>
          <a:bodyPr wrap="none">
            <a:spAutoFit/>
          </a:bodyPr>
          <a:lstStyle/>
          <a:p>
            <a:r>
              <a:rPr lang="en-IN" sz="1200" b="1" dirty="0">
                <a:solidFill>
                  <a:srgbClr val="002060"/>
                </a:solidFill>
                <a:latin typeface="urw-din"/>
              </a:rPr>
              <a:t>Non Repudiation :- </a:t>
            </a:r>
            <a:endParaRPr lang="en-IN" sz="1200" b="1" dirty="0">
              <a:solidFill>
                <a:srgbClr val="002060"/>
              </a:solidFill>
            </a:endParaRPr>
          </a:p>
        </p:txBody>
      </p:sp>
      <p:sp>
        <p:nvSpPr>
          <p:cNvPr id="11" name="Rectangle 10"/>
          <p:cNvSpPr/>
          <p:nvPr/>
        </p:nvSpPr>
        <p:spPr>
          <a:xfrm>
            <a:off x="1337466" y="3119181"/>
            <a:ext cx="7577934" cy="261610"/>
          </a:xfrm>
          <a:prstGeom prst="rect">
            <a:avLst/>
          </a:prstGeom>
        </p:spPr>
        <p:txBody>
          <a:bodyPr wrap="square">
            <a:spAutoFit/>
          </a:bodyPr>
          <a:lstStyle/>
          <a:p>
            <a:r>
              <a:rPr lang="en-IN" sz="1100" dirty="0">
                <a:latin typeface="inter-regular"/>
              </a:rPr>
              <a:t>The transmitted message should be sent only to the intended receiver while the message should be opaque for others.</a:t>
            </a:r>
            <a:endParaRPr lang="en-IN" sz="1100" dirty="0"/>
          </a:p>
        </p:txBody>
      </p:sp>
      <p:sp>
        <p:nvSpPr>
          <p:cNvPr id="12" name="Rectangle 11"/>
          <p:cNvSpPr/>
          <p:nvPr/>
        </p:nvSpPr>
        <p:spPr>
          <a:xfrm>
            <a:off x="2057400" y="3484792"/>
            <a:ext cx="7010400" cy="430887"/>
          </a:xfrm>
          <a:prstGeom prst="rect">
            <a:avLst/>
          </a:prstGeom>
        </p:spPr>
        <p:txBody>
          <a:bodyPr wrap="square">
            <a:spAutoFit/>
          </a:bodyPr>
          <a:lstStyle/>
          <a:p>
            <a:r>
              <a:rPr lang="en-IN" sz="1100" dirty="0">
                <a:latin typeface="inter-regular"/>
              </a:rPr>
              <a:t>Data integrity means that the data must arrive at the receiver exactly as it was sent. There must be no changes in the data content during transmission</a:t>
            </a:r>
            <a:endParaRPr lang="en-IN" sz="1100" dirty="0"/>
          </a:p>
        </p:txBody>
      </p:sp>
      <p:sp>
        <p:nvSpPr>
          <p:cNvPr id="13" name="Rectangle 12"/>
          <p:cNvSpPr/>
          <p:nvPr/>
        </p:nvSpPr>
        <p:spPr>
          <a:xfrm>
            <a:off x="1977064" y="3896068"/>
            <a:ext cx="6937513" cy="600164"/>
          </a:xfrm>
          <a:prstGeom prst="rect">
            <a:avLst/>
          </a:prstGeom>
        </p:spPr>
        <p:txBody>
          <a:bodyPr wrap="square">
            <a:spAutoFit/>
          </a:bodyPr>
          <a:lstStyle/>
          <a:p>
            <a:pPr algn="just"/>
            <a:r>
              <a:rPr lang="en-IN" sz="1100" dirty="0">
                <a:latin typeface="inter-regular"/>
              </a:rPr>
              <a:t>Authentication means that the receiver is sure of the senders identity, i.e., no imposter has sent the message.</a:t>
            </a:r>
          </a:p>
          <a:p>
            <a:br>
              <a:rPr lang="en-IN" sz="1100" dirty="0">
                <a:latin typeface="inter-regular"/>
              </a:rPr>
            </a:br>
            <a:endParaRPr lang="en-IN" sz="1100" dirty="0">
              <a:latin typeface="inter-regular"/>
            </a:endParaRPr>
          </a:p>
        </p:txBody>
      </p:sp>
      <p:sp>
        <p:nvSpPr>
          <p:cNvPr id="14" name="Rectangle 13"/>
          <p:cNvSpPr/>
          <p:nvPr/>
        </p:nvSpPr>
        <p:spPr>
          <a:xfrm>
            <a:off x="1986042" y="4267761"/>
            <a:ext cx="6853158" cy="430887"/>
          </a:xfrm>
          <a:prstGeom prst="rect">
            <a:avLst/>
          </a:prstGeom>
        </p:spPr>
        <p:txBody>
          <a:bodyPr wrap="square">
            <a:spAutoFit/>
          </a:bodyPr>
          <a:lstStyle/>
          <a:p>
            <a:r>
              <a:rPr lang="en-IN" sz="1100" dirty="0">
                <a:latin typeface="inter-regular"/>
              </a:rPr>
              <a:t>Non-Repudiation means that the receiver must be able to prove that the received message has come from a specific sender. </a:t>
            </a:r>
            <a:endParaRPr lang="en-IN" sz="1100" dirty="0"/>
          </a:p>
        </p:txBody>
      </p:sp>
    </p:spTree>
    <p:extLst>
      <p:ext uri="{BB962C8B-B14F-4D97-AF65-F5344CB8AC3E}">
        <p14:creationId xmlns:p14="http://schemas.microsoft.com/office/powerpoint/2010/main" val="37416404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85750"/>
            <a:ext cx="2659702" cy="369332"/>
          </a:xfrm>
          <a:prstGeom prst="rect">
            <a:avLst/>
          </a:prstGeom>
        </p:spPr>
        <p:txBody>
          <a:bodyPr wrap="none">
            <a:spAutoFit/>
          </a:bodyPr>
          <a:lstStyle/>
          <a:p>
            <a:pPr algn="just"/>
            <a:r>
              <a:rPr lang="en-IN" sz="1800" b="1" dirty="0">
                <a:solidFill>
                  <a:srgbClr val="002060"/>
                </a:solidFill>
                <a:latin typeface="urw-din"/>
              </a:rPr>
              <a:t>Encryption/Decryption</a:t>
            </a:r>
          </a:p>
        </p:txBody>
      </p:sp>
      <p:sp>
        <p:nvSpPr>
          <p:cNvPr id="3" name="Rectangle 2"/>
          <p:cNvSpPr/>
          <p:nvPr/>
        </p:nvSpPr>
        <p:spPr>
          <a:xfrm>
            <a:off x="384313" y="819150"/>
            <a:ext cx="7924800" cy="2000548"/>
          </a:xfrm>
          <a:prstGeom prst="rect">
            <a:avLst/>
          </a:prstGeom>
        </p:spPr>
        <p:txBody>
          <a:bodyPr wrap="square">
            <a:spAutoFit/>
          </a:bodyPr>
          <a:lstStyle/>
          <a:p>
            <a:r>
              <a:rPr lang="en-IN" sz="1200" b="1" dirty="0">
                <a:solidFill>
                  <a:srgbClr val="002060"/>
                </a:solidFill>
                <a:latin typeface="urw-din"/>
              </a:rPr>
              <a:t>Encryption:</a:t>
            </a:r>
            <a:r>
              <a:rPr lang="en-IN" sz="1200" dirty="0">
                <a:latin typeface="urw-din"/>
              </a:rPr>
              <a:t> Encryption means that the sender converts the original information into another form and sends the unintelligible message over the network.</a:t>
            </a:r>
          </a:p>
          <a:p>
            <a:endParaRPr lang="en-IN" sz="1200" dirty="0">
              <a:latin typeface="urw-din"/>
            </a:endParaRPr>
          </a:p>
          <a:p>
            <a:r>
              <a:rPr lang="en-IN" sz="1200" b="1" dirty="0">
                <a:solidFill>
                  <a:srgbClr val="002060"/>
                </a:solidFill>
                <a:latin typeface="urw-din"/>
              </a:rPr>
              <a:t>Decryption:</a:t>
            </a:r>
            <a:r>
              <a:rPr lang="en-IN" sz="1200" dirty="0">
                <a:latin typeface="urw-din"/>
              </a:rPr>
              <a:t> Decryption reverses the Encryption process in order to transform the message back to the original form.</a:t>
            </a:r>
          </a:p>
          <a:p>
            <a:endParaRPr lang="en-IN" sz="1200" dirty="0">
              <a:latin typeface="urw-din"/>
            </a:endParaRPr>
          </a:p>
          <a:p>
            <a:r>
              <a:rPr lang="en-IN" sz="1200" dirty="0">
                <a:solidFill>
                  <a:srgbClr val="333333"/>
                </a:solidFill>
                <a:latin typeface="urw-din"/>
              </a:rPr>
              <a:t>The data which is to be encrypted at the sender site is known as plaintext, and the encrypted data is known as ciphertext. The data is decrypted at the receiver site.</a:t>
            </a:r>
            <a:endParaRPr lang="en-IN" sz="1200" dirty="0">
              <a:latin typeface="urw-din"/>
            </a:endParaRPr>
          </a:p>
          <a:p>
            <a:br>
              <a:rPr lang="en-IN" dirty="0">
                <a:solidFill>
                  <a:srgbClr val="333333"/>
                </a:solidFill>
                <a:latin typeface="Poppins"/>
              </a:rPr>
            </a:br>
            <a:endParaRPr lang="en-IN" dirty="0"/>
          </a:p>
        </p:txBody>
      </p:sp>
      <p:sp>
        <p:nvSpPr>
          <p:cNvPr id="4" name="Rectangle 3"/>
          <p:cNvSpPr/>
          <p:nvPr/>
        </p:nvSpPr>
        <p:spPr>
          <a:xfrm>
            <a:off x="377686" y="2571750"/>
            <a:ext cx="7775713" cy="769441"/>
          </a:xfrm>
          <a:prstGeom prst="rect">
            <a:avLst/>
          </a:prstGeom>
        </p:spPr>
        <p:txBody>
          <a:bodyPr wrap="square">
            <a:spAutoFit/>
          </a:bodyPr>
          <a:lstStyle/>
          <a:p>
            <a:pPr algn="just"/>
            <a:r>
              <a:rPr lang="en-IN" sz="1100" b="1" dirty="0">
                <a:solidFill>
                  <a:srgbClr val="333333"/>
                </a:solidFill>
                <a:latin typeface="inter-bold"/>
              </a:rPr>
              <a:t>There are two types of Encryption/Decryption techniques:</a:t>
            </a:r>
          </a:p>
          <a:p>
            <a:pPr algn="just"/>
            <a:endParaRPr lang="en-IN" sz="1100" dirty="0">
              <a:solidFill>
                <a:srgbClr val="333333"/>
              </a:solidFill>
              <a:latin typeface="inter-regular"/>
            </a:endParaRPr>
          </a:p>
          <a:p>
            <a:pPr algn="just">
              <a:buFont typeface="Arial" panose="020B0604020202020204" pitchFamily="34" charset="0"/>
              <a:buChar char="•"/>
            </a:pPr>
            <a:r>
              <a:rPr lang="en-IN" sz="1100" dirty="0">
                <a:latin typeface="inter-regular"/>
              </a:rPr>
              <a:t>Privacy with secret key Encryption/Decryption</a:t>
            </a:r>
          </a:p>
          <a:p>
            <a:pPr algn="just">
              <a:buFont typeface="Arial" panose="020B0604020202020204" pitchFamily="34" charset="0"/>
              <a:buChar char="•"/>
            </a:pPr>
            <a:r>
              <a:rPr lang="en-IN" sz="1100" dirty="0">
                <a:latin typeface="inter-regular"/>
              </a:rPr>
              <a:t>Privacy with public key Encryption/Decryption</a:t>
            </a:r>
          </a:p>
        </p:txBody>
      </p:sp>
      <p:sp>
        <p:nvSpPr>
          <p:cNvPr id="5" name="Rectangle 4"/>
          <p:cNvSpPr/>
          <p:nvPr/>
        </p:nvSpPr>
        <p:spPr>
          <a:xfrm>
            <a:off x="4800600" y="2800648"/>
            <a:ext cx="3291286" cy="276999"/>
          </a:xfrm>
          <a:prstGeom prst="rect">
            <a:avLst/>
          </a:prstGeom>
        </p:spPr>
        <p:txBody>
          <a:bodyPr wrap="none">
            <a:spAutoFit/>
          </a:bodyPr>
          <a:lstStyle/>
          <a:p>
            <a:r>
              <a:rPr lang="en-IN" sz="1200" b="1" dirty="0">
                <a:solidFill>
                  <a:srgbClr val="002060"/>
                </a:solidFill>
                <a:latin typeface="inter-regular"/>
              </a:rPr>
              <a:t>Algorithms</a:t>
            </a:r>
            <a:r>
              <a:rPr lang="en-IN" sz="1200" dirty="0">
                <a:solidFill>
                  <a:srgbClr val="333333"/>
                </a:solidFill>
                <a:latin typeface="inter-regular"/>
              </a:rPr>
              <a:t> :- DES, 3DES, AES &amp; RCA, RSA</a:t>
            </a:r>
            <a:endParaRPr lang="en-IN"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642" y="3486150"/>
            <a:ext cx="3733800" cy="1309841"/>
          </a:xfrm>
          <a:prstGeom prst="rect">
            <a:avLst/>
          </a:prstGeom>
        </p:spPr>
      </p:pic>
    </p:spTree>
    <p:extLst>
      <p:ext uri="{BB962C8B-B14F-4D97-AF65-F5344CB8AC3E}">
        <p14:creationId xmlns:p14="http://schemas.microsoft.com/office/powerpoint/2010/main" val="162477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9337" y="742950"/>
            <a:ext cx="3171061" cy="261610"/>
          </a:xfrm>
          <a:prstGeom prst="rect">
            <a:avLst/>
          </a:prstGeom>
        </p:spPr>
        <p:txBody>
          <a:bodyPr wrap="none">
            <a:spAutoFit/>
          </a:bodyPr>
          <a:lstStyle/>
          <a:p>
            <a:pPr algn="just"/>
            <a:r>
              <a:rPr lang="en-IN" sz="1100" b="1" dirty="0">
                <a:solidFill>
                  <a:srgbClr val="002060"/>
                </a:solidFill>
                <a:latin typeface="erdana"/>
              </a:rPr>
              <a:t>Secret Key Encryption/Decryption technique</a:t>
            </a:r>
          </a:p>
        </p:txBody>
      </p:sp>
      <p:sp>
        <p:nvSpPr>
          <p:cNvPr id="3" name="Rectangle 2"/>
          <p:cNvSpPr/>
          <p:nvPr/>
        </p:nvSpPr>
        <p:spPr>
          <a:xfrm>
            <a:off x="5181600" y="753717"/>
            <a:ext cx="4572000" cy="692497"/>
          </a:xfrm>
          <a:prstGeom prst="rect">
            <a:avLst/>
          </a:prstGeom>
        </p:spPr>
        <p:txBody>
          <a:bodyPr>
            <a:spAutoFit/>
          </a:bodyPr>
          <a:lstStyle/>
          <a:p>
            <a:pPr algn="just"/>
            <a:r>
              <a:rPr lang="en-IN" sz="1100" b="1" dirty="0">
                <a:solidFill>
                  <a:srgbClr val="002060"/>
                </a:solidFill>
                <a:latin typeface="erdana"/>
              </a:rPr>
              <a:t>Public Key Encryption/Decryption technique</a:t>
            </a:r>
          </a:p>
          <a:p>
            <a:br>
              <a:rPr lang="en-IN" dirty="0">
                <a:solidFill>
                  <a:srgbClr val="333333"/>
                </a:solidFill>
                <a:latin typeface="inter-regular"/>
              </a:rPr>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04950"/>
            <a:ext cx="3962400" cy="11657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298" y="1200150"/>
            <a:ext cx="4220912" cy="2057400"/>
          </a:xfrm>
          <a:prstGeom prst="rect">
            <a:avLst/>
          </a:prstGeom>
        </p:spPr>
      </p:pic>
      <p:sp>
        <p:nvSpPr>
          <p:cNvPr id="6" name="Rectangle 5"/>
          <p:cNvSpPr/>
          <p:nvPr/>
        </p:nvSpPr>
        <p:spPr>
          <a:xfrm>
            <a:off x="225285" y="2964418"/>
            <a:ext cx="3813315" cy="646331"/>
          </a:xfrm>
          <a:prstGeom prst="rect">
            <a:avLst/>
          </a:prstGeom>
        </p:spPr>
        <p:txBody>
          <a:bodyPr wrap="square">
            <a:spAutoFit/>
          </a:bodyPr>
          <a:lstStyle/>
          <a:p>
            <a:pPr algn="just"/>
            <a:r>
              <a:rPr lang="en-IN" sz="1200" dirty="0">
                <a:latin typeface="inter-regular"/>
              </a:rPr>
              <a:t>In Secret Key Encryption/Decryption technique, the same key is used by both the parties, i.e., the sender and receiver.</a:t>
            </a:r>
          </a:p>
        </p:txBody>
      </p:sp>
      <p:sp>
        <p:nvSpPr>
          <p:cNvPr id="7" name="Rectangle 6"/>
          <p:cNvSpPr/>
          <p:nvPr/>
        </p:nvSpPr>
        <p:spPr>
          <a:xfrm>
            <a:off x="4572000" y="3610749"/>
            <a:ext cx="4419600" cy="1077218"/>
          </a:xfrm>
          <a:prstGeom prst="rect">
            <a:avLst/>
          </a:prstGeom>
        </p:spPr>
        <p:txBody>
          <a:bodyPr wrap="square">
            <a:spAutoFit/>
          </a:bodyPr>
          <a:lstStyle/>
          <a:p>
            <a:pPr algn="just"/>
            <a:r>
              <a:rPr lang="en-IN" sz="1200" dirty="0">
                <a:latin typeface="inter-regular"/>
              </a:rPr>
              <a:t>There are two keys in public key encryption: a private key and a public key.The private key is given to the receiver while the public key is provided to the public.</a:t>
            </a:r>
          </a:p>
          <a:p>
            <a:br>
              <a:rPr lang="en-IN" dirty="0"/>
            </a:br>
            <a:endParaRPr lang="en-IN" dirty="0"/>
          </a:p>
        </p:txBody>
      </p:sp>
    </p:spTree>
    <p:extLst>
      <p:ext uri="{BB962C8B-B14F-4D97-AF65-F5344CB8AC3E}">
        <p14:creationId xmlns:p14="http://schemas.microsoft.com/office/powerpoint/2010/main" val="18867399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733800" y="3310658"/>
            <a:ext cx="225461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NAS &amp; NAT</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20</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7464792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19150"/>
            <a:ext cx="8077200" cy="1169551"/>
          </a:xfrm>
          <a:prstGeom prst="rect">
            <a:avLst/>
          </a:prstGeom>
        </p:spPr>
        <p:txBody>
          <a:bodyPr wrap="square">
            <a:spAutoFit/>
          </a:bodyPr>
          <a:lstStyle/>
          <a:p>
            <a:r>
              <a:rPr lang="en-IN" dirty="0">
                <a:solidFill>
                  <a:schemeClr val="tx1"/>
                </a:solidFill>
                <a:latin typeface="arial" panose="020B0604020202020204" pitchFamily="34" charset="0"/>
              </a:rPr>
              <a:t>Network-attached storage (NAS) is dedicated file storage that enables multiple users and heterogeneous client devices to retrieve data from centralized disk capacity. Users on a local area network (LAN) access the shared storage via a standard Ethernet connection.</a:t>
            </a:r>
          </a:p>
          <a:p>
            <a:br>
              <a:rPr lang="en-IN" dirty="0">
                <a:solidFill>
                  <a:srgbClr val="BDC1C6"/>
                </a:solidFill>
                <a:latin typeface="arial" panose="020B0604020202020204" pitchFamily="34" charset="0"/>
              </a:rPr>
            </a:br>
            <a:endParaRPr lang="en-IN" dirty="0"/>
          </a:p>
        </p:txBody>
      </p:sp>
      <p:sp>
        <p:nvSpPr>
          <p:cNvPr id="3" name="Rectangle 2"/>
          <p:cNvSpPr/>
          <p:nvPr/>
        </p:nvSpPr>
        <p:spPr>
          <a:xfrm>
            <a:off x="2971800" y="361950"/>
            <a:ext cx="3376245" cy="338554"/>
          </a:xfrm>
          <a:prstGeom prst="rect">
            <a:avLst/>
          </a:prstGeom>
        </p:spPr>
        <p:txBody>
          <a:bodyPr wrap="none">
            <a:spAutoFit/>
          </a:bodyPr>
          <a:lstStyle/>
          <a:p>
            <a:r>
              <a:rPr lang="en-US" sz="1600" b="1" dirty="0">
                <a:solidFill>
                  <a:srgbClr val="002060"/>
                </a:solidFill>
                <a:latin typeface="Arial" panose="020B0604020202020204" pitchFamily="34" charset="0"/>
                <a:cs typeface="Arial" panose="020B0604020202020204" pitchFamily="34" charset="0"/>
              </a:rPr>
              <a:t>Network Attached Storage (NAS)</a:t>
            </a:r>
            <a:endParaRPr lang="en-IN" sz="1600" dirty="0">
              <a:solidFill>
                <a:srgbClr val="00206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885950"/>
            <a:ext cx="4476750" cy="2800350"/>
          </a:xfrm>
          <a:prstGeom prst="rect">
            <a:avLst/>
          </a:prstGeom>
        </p:spPr>
      </p:pic>
    </p:spTree>
    <p:extLst>
      <p:ext uri="{BB962C8B-B14F-4D97-AF65-F5344CB8AC3E}">
        <p14:creationId xmlns:p14="http://schemas.microsoft.com/office/powerpoint/2010/main" val="25206330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438150"/>
            <a:ext cx="4333875" cy="219075"/>
          </a:xfrm>
        </p:spPr>
        <p:txBody>
          <a:bodyPr>
            <a:normAutofit fontScale="90000"/>
          </a:bodyPr>
          <a:lstStyle/>
          <a:p>
            <a:pPr eaLnBrk="1" hangingPunct="1"/>
            <a:r>
              <a:rPr lang="en-US" altLang="en-US" sz="2000" b="1" dirty="0">
                <a:solidFill>
                  <a:srgbClr val="002060"/>
                </a:solidFill>
              </a:rPr>
              <a:t>Network Address Translation (NAT)</a:t>
            </a:r>
          </a:p>
        </p:txBody>
      </p:sp>
      <p:sp>
        <p:nvSpPr>
          <p:cNvPr id="7171" name="Rectangle 3"/>
          <p:cNvSpPr>
            <a:spLocks noGrp="1" noChangeArrowheads="1"/>
          </p:cNvSpPr>
          <p:nvPr>
            <p:ph type="body" idx="4294967295"/>
          </p:nvPr>
        </p:nvSpPr>
        <p:spPr>
          <a:xfrm>
            <a:off x="304800" y="895350"/>
            <a:ext cx="8458200" cy="4171950"/>
          </a:xfrm>
        </p:spPr>
        <p:txBody>
          <a:bodyPr>
            <a:normAutofit/>
          </a:bodyPr>
          <a:lstStyle/>
          <a:p>
            <a:pPr marL="76200" indent="0">
              <a:lnSpc>
                <a:spcPct val="90000"/>
              </a:lnSpc>
              <a:buNone/>
            </a:pPr>
            <a:r>
              <a:rPr lang="en-IN" sz="1200" dirty="0">
                <a:latin typeface="urw-din"/>
              </a:rPr>
              <a:t>To access the Internet, one public IP address is needed, but we can use a private IP address in our private network. The idea of NAT is to allow multiple devices to access the Internet through a single public address.  </a:t>
            </a:r>
            <a:r>
              <a:rPr lang="en-IN" sz="1200" b="1" dirty="0">
                <a:latin typeface="urw-din"/>
              </a:rPr>
              <a:t>Network Address Translation (NAT)</a:t>
            </a:r>
            <a:r>
              <a:rPr lang="en-IN" sz="1200" dirty="0">
                <a:latin typeface="urw-din"/>
              </a:rPr>
              <a:t> is a process in which one or more local IP address is translated into one or more Global IP address </a:t>
            </a:r>
          </a:p>
          <a:p>
            <a:pPr marL="76200" indent="0">
              <a:lnSpc>
                <a:spcPct val="90000"/>
              </a:lnSpc>
              <a:buNone/>
            </a:pPr>
            <a:endParaRPr lang="en-IN" sz="1200" dirty="0">
              <a:latin typeface="urw-din"/>
            </a:endParaRPr>
          </a:p>
          <a:p>
            <a:pPr>
              <a:lnSpc>
                <a:spcPct val="90000"/>
              </a:lnSpc>
            </a:pPr>
            <a:r>
              <a:rPr lang="en-US" altLang="en-US" sz="1200" dirty="0">
                <a:solidFill>
                  <a:schemeClr val="tx1"/>
                </a:solidFill>
                <a:latin typeface="urw-din"/>
              </a:rPr>
              <a:t>Uses private addresses:</a:t>
            </a:r>
          </a:p>
          <a:p>
            <a:pPr lvl="2" eaLnBrk="1" hangingPunct="1">
              <a:lnSpc>
                <a:spcPct val="90000"/>
              </a:lnSpc>
            </a:pPr>
            <a:r>
              <a:rPr lang="en-US" altLang="en-US" sz="1200" dirty="0">
                <a:solidFill>
                  <a:schemeClr val="tx1"/>
                </a:solidFill>
                <a:latin typeface="urw-din"/>
              </a:rPr>
              <a:t>10.0.0.0-10.255.255.255, </a:t>
            </a:r>
          </a:p>
          <a:p>
            <a:pPr lvl="2" eaLnBrk="1" hangingPunct="1">
              <a:lnSpc>
                <a:spcPct val="90000"/>
              </a:lnSpc>
            </a:pPr>
            <a:r>
              <a:rPr lang="en-US" altLang="en-US" sz="1200" dirty="0">
                <a:solidFill>
                  <a:schemeClr val="tx1"/>
                </a:solidFill>
                <a:latin typeface="urw-din"/>
              </a:rPr>
              <a:t>172.16.0.0-172.32.255.255 or </a:t>
            </a:r>
          </a:p>
          <a:p>
            <a:pPr lvl="2" eaLnBrk="1" hangingPunct="1">
              <a:lnSpc>
                <a:spcPct val="90000"/>
              </a:lnSpc>
            </a:pPr>
            <a:r>
              <a:rPr lang="en-US" altLang="en-US" sz="1200" dirty="0">
                <a:solidFill>
                  <a:schemeClr val="tx1"/>
                </a:solidFill>
                <a:latin typeface="urw-din"/>
              </a:rPr>
              <a:t>192.168.0.0-192.168.255.255</a:t>
            </a:r>
          </a:p>
        </p:txBody>
      </p:sp>
      <p:sp>
        <p:nvSpPr>
          <p:cNvPr id="7172" name="Slide Number Placeholder 3"/>
          <p:cNvSpPr>
            <a:spLocks noGrp="1"/>
          </p:cNvSpPr>
          <p:nvPr>
            <p:ph type="sldNum" sz="quarter" idx="4294967295"/>
          </p:nvPr>
        </p:nvSpPr>
        <p:spPr>
          <a:xfrm flipH="1" flipV="1">
            <a:off x="-381000" y="-247650"/>
            <a:ext cx="381000"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800">
                <a:solidFill>
                  <a:schemeClr val="tx1"/>
                </a:solidFill>
                <a:latin typeface="Arial" panose="020B0604020202020204" pitchFamily="34" charset="0"/>
              </a:defRPr>
            </a:lvl1pPr>
            <a:lvl2pPr marL="557213" indent="-214313">
              <a:spcBef>
                <a:spcPct val="20000"/>
              </a:spcBef>
              <a:buChar char="–"/>
              <a:defRPr sz="18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r>
              <a:rPr lang="en-US" altLang="en-US" sz="1050" dirty="0">
                <a:latin typeface="Times New Roman" panose="02020603050405020304" pitchFamily="18"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775" y="2495550"/>
            <a:ext cx="5410200" cy="2419796"/>
          </a:xfrm>
          <a:prstGeom prst="rect">
            <a:avLst/>
          </a:prstGeom>
        </p:spPr>
      </p:pic>
    </p:spTree>
    <p:extLst>
      <p:ext uri="{BB962C8B-B14F-4D97-AF65-F5344CB8AC3E}">
        <p14:creationId xmlns:p14="http://schemas.microsoft.com/office/powerpoint/2010/main" val="20619133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800">
                <a:solidFill>
                  <a:schemeClr val="tx1"/>
                </a:solidFill>
                <a:latin typeface="Arial" panose="020B0604020202020204" pitchFamily="34" charset="0"/>
              </a:defRPr>
            </a:lvl1pPr>
            <a:lvl2pPr marL="557213" indent="-214313">
              <a:spcBef>
                <a:spcPct val="20000"/>
              </a:spcBef>
              <a:buChar char="–"/>
              <a:defRPr sz="18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r>
              <a:rPr lang="en-US" altLang="en-US" sz="1050" dirty="0">
                <a:latin typeface="Times New Roman" panose="02020603050405020304" pitchFamily="18" charset="0"/>
              </a:rPr>
              <a:t>.</a:t>
            </a:r>
          </a:p>
        </p:txBody>
      </p:sp>
      <p:sp>
        <p:nvSpPr>
          <p:cNvPr id="8195" name="Rectangle 2"/>
          <p:cNvSpPr>
            <a:spLocks noGrp="1" noChangeArrowheads="1"/>
          </p:cNvSpPr>
          <p:nvPr>
            <p:ph type="title" idx="4294967295"/>
          </p:nvPr>
        </p:nvSpPr>
        <p:spPr>
          <a:xfrm>
            <a:off x="228600" y="133350"/>
            <a:ext cx="8245475" cy="511175"/>
          </a:xfrm>
        </p:spPr>
        <p:txBody>
          <a:bodyPr>
            <a:normAutofit/>
          </a:bodyPr>
          <a:lstStyle/>
          <a:p>
            <a:r>
              <a:rPr lang="en-US" altLang="en-US" sz="2000" b="1" dirty="0">
                <a:solidFill>
                  <a:srgbClr val="002060"/>
                </a:solidFill>
                <a:latin typeface="urw-din"/>
              </a:rPr>
              <a:t>Network Address Translation (NAT)</a:t>
            </a:r>
          </a:p>
        </p:txBody>
      </p:sp>
      <p:sp>
        <p:nvSpPr>
          <p:cNvPr id="5" name="Rectangle 4"/>
          <p:cNvSpPr/>
          <p:nvPr/>
        </p:nvSpPr>
        <p:spPr>
          <a:xfrm>
            <a:off x="152400" y="742950"/>
            <a:ext cx="2653290" cy="276999"/>
          </a:xfrm>
          <a:prstGeom prst="rect">
            <a:avLst/>
          </a:prstGeom>
        </p:spPr>
        <p:txBody>
          <a:bodyPr wrap="none">
            <a:spAutoFit/>
          </a:bodyPr>
          <a:lstStyle/>
          <a:p>
            <a:r>
              <a:rPr lang="en-IN" sz="1200" dirty="0">
                <a:solidFill>
                  <a:schemeClr val="tx1"/>
                </a:solidFill>
                <a:latin typeface="urw-din"/>
              </a:rPr>
              <a:t>There are 3 ways to configure NAT: </a:t>
            </a:r>
            <a:endParaRPr lang="en-IN" sz="1200" dirty="0">
              <a:solidFill>
                <a:schemeClr val="tx1"/>
              </a:solidFill>
            </a:endParaRPr>
          </a:p>
        </p:txBody>
      </p:sp>
      <p:sp>
        <p:nvSpPr>
          <p:cNvPr id="6" name="Rectangle 5"/>
          <p:cNvSpPr/>
          <p:nvPr/>
        </p:nvSpPr>
        <p:spPr>
          <a:xfrm>
            <a:off x="152400" y="1276350"/>
            <a:ext cx="1258678" cy="307777"/>
          </a:xfrm>
          <a:prstGeom prst="rect">
            <a:avLst/>
          </a:prstGeom>
        </p:spPr>
        <p:txBody>
          <a:bodyPr wrap="none">
            <a:spAutoFit/>
          </a:bodyPr>
          <a:lstStyle/>
          <a:p>
            <a:r>
              <a:rPr lang="en-IN" b="1" dirty="0">
                <a:solidFill>
                  <a:srgbClr val="002060"/>
                </a:solidFill>
                <a:latin typeface="urw-din"/>
              </a:rPr>
              <a:t>Static NAT :-</a:t>
            </a:r>
            <a:endParaRPr lang="en-IN" dirty="0">
              <a:solidFill>
                <a:srgbClr val="002060"/>
              </a:solidFill>
            </a:endParaRPr>
          </a:p>
        </p:txBody>
      </p:sp>
      <p:sp>
        <p:nvSpPr>
          <p:cNvPr id="7" name="Rectangle 6"/>
          <p:cNvSpPr/>
          <p:nvPr/>
        </p:nvSpPr>
        <p:spPr>
          <a:xfrm>
            <a:off x="152400" y="2190750"/>
            <a:ext cx="1518364" cy="307777"/>
          </a:xfrm>
          <a:prstGeom prst="rect">
            <a:avLst/>
          </a:prstGeom>
        </p:spPr>
        <p:txBody>
          <a:bodyPr wrap="none">
            <a:spAutoFit/>
          </a:bodyPr>
          <a:lstStyle/>
          <a:p>
            <a:r>
              <a:rPr lang="en-IN" b="1" dirty="0">
                <a:solidFill>
                  <a:srgbClr val="002060"/>
                </a:solidFill>
                <a:latin typeface="urw-din"/>
              </a:rPr>
              <a:t>Dynamic NAT :-</a:t>
            </a:r>
            <a:endParaRPr lang="en-IN" dirty="0">
              <a:solidFill>
                <a:srgbClr val="002060"/>
              </a:solidFill>
            </a:endParaRPr>
          </a:p>
        </p:txBody>
      </p:sp>
      <p:sp>
        <p:nvSpPr>
          <p:cNvPr id="8" name="Rectangle 7"/>
          <p:cNvSpPr/>
          <p:nvPr/>
        </p:nvSpPr>
        <p:spPr>
          <a:xfrm>
            <a:off x="152400" y="3105150"/>
            <a:ext cx="3018775" cy="307777"/>
          </a:xfrm>
          <a:prstGeom prst="rect">
            <a:avLst/>
          </a:prstGeom>
        </p:spPr>
        <p:txBody>
          <a:bodyPr wrap="none">
            <a:spAutoFit/>
          </a:bodyPr>
          <a:lstStyle/>
          <a:p>
            <a:r>
              <a:rPr lang="en-IN" b="1" dirty="0">
                <a:solidFill>
                  <a:srgbClr val="002060"/>
                </a:solidFill>
                <a:latin typeface="urw-din"/>
              </a:rPr>
              <a:t>Port Address Translation (PAT) :-</a:t>
            </a:r>
            <a:endParaRPr lang="en-IN" dirty="0">
              <a:solidFill>
                <a:srgbClr val="002060"/>
              </a:solidFill>
            </a:endParaRPr>
          </a:p>
        </p:txBody>
      </p:sp>
      <p:sp>
        <p:nvSpPr>
          <p:cNvPr id="9" name="Rectangle 8"/>
          <p:cNvSpPr/>
          <p:nvPr/>
        </p:nvSpPr>
        <p:spPr>
          <a:xfrm>
            <a:off x="1371600" y="1276350"/>
            <a:ext cx="7315200" cy="461665"/>
          </a:xfrm>
          <a:prstGeom prst="rect">
            <a:avLst/>
          </a:prstGeom>
        </p:spPr>
        <p:txBody>
          <a:bodyPr wrap="square">
            <a:spAutoFit/>
          </a:bodyPr>
          <a:lstStyle/>
          <a:p>
            <a:r>
              <a:rPr lang="en-IN" sz="1200" dirty="0">
                <a:solidFill>
                  <a:srgbClr val="424242"/>
                </a:solidFill>
                <a:latin typeface="urw-din"/>
              </a:rPr>
              <a:t>A static network address translation (static NAT) is a type of NAT technique that routes and maps network traffic from a static public IP address to an internal private IP address and/or network.</a:t>
            </a:r>
            <a:endParaRPr lang="en-IN" sz="1200" dirty="0">
              <a:latin typeface="urw-din"/>
            </a:endParaRPr>
          </a:p>
        </p:txBody>
      </p:sp>
      <p:sp>
        <p:nvSpPr>
          <p:cNvPr id="10" name="Rectangle 9"/>
          <p:cNvSpPr/>
          <p:nvPr/>
        </p:nvSpPr>
        <p:spPr>
          <a:xfrm>
            <a:off x="1638596" y="2190750"/>
            <a:ext cx="6705600" cy="461665"/>
          </a:xfrm>
          <a:prstGeom prst="rect">
            <a:avLst/>
          </a:prstGeom>
        </p:spPr>
        <p:txBody>
          <a:bodyPr wrap="square">
            <a:spAutoFit/>
          </a:bodyPr>
          <a:lstStyle/>
          <a:p>
            <a:r>
              <a:rPr lang="en-IN" sz="1200" dirty="0">
                <a:solidFill>
                  <a:srgbClr val="424242"/>
                </a:solidFill>
                <a:latin typeface="urw-din"/>
              </a:rPr>
              <a:t>Dynamic network address translation (Dynamic NAT) is a technique in which multiple public Internet Protocol (IP) addresses are mapped and used with an internal or private IP address.</a:t>
            </a:r>
            <a:endParaRPr lang="en-IN" sz="1200" dirty="0">
              <a:latin typeface="urw-din"/>
            </a:endParaRPr>
          </a:p>
        </p:txBody>
      </p:sp>
      <p:sp>
        <p:nvSpPr>
          <p:cNvPr id="11" name="Rectangle 10"/>
          <p:cNvSpPr/>
          <p:nvPr/>
        </p:nvSpPr>
        <p:spPr>
          <a:xfrm>
            <a:off x="3048000" y="3105150"/>
            <a:ext cx="5867400" cy="1261884"/>
          </a:xfrm>
          <a:prstGeom prst="rect">
            <a:avLst/>
          </a:prstGeom>
        </p:spPr>
        <p:txBody>
          <a:bodyPr wrap="square">
            <a:spAutoFit/>
          </a:bodyPr>
          <a:lstStyle/>
          <a:p>
            <a:r>
              <a:rPr lang="en-IN" sz="1200" dirty="0">
                <a:solidFill>
                  <a:srgbClr val="424242"/>
                </a:solidFill>
                <a:latin typeface="urw-din"/>
              </a:rPr>
              <a:t>Port address translation (PAT) is a function that allows multiple users within a private network to make use of a minimal number of IP addresses. Its basic function is to share a single IP public address between multiple clients who need to use the Internet publicly. It is an extension of network address translation (NAT).</a:t>
            </a:r>
            <a:br>
              <a:rPr lang="en-IN" sz="1200" dirty="0">
                <a:latin typeface="urw-din"/>
              </a:rPr>
            </a:br>
            <a:br>
              <a:rPr lang="en-IN" dirty="0"/>
            </a:br>
            <a:endParaRPr lang="en-IN" dirty="0"/>
          </a:p>
        </p:txBody>
      </p:sp>
    </p:spTree>
    <p:extLst>
      <p:ext uri="{BB962C8B-B14F-4D97-AF65-F5344CB8AC3E}">
        <p14:creationId xmlns:p14="http://schemas.microsoft.com/office/powerpoint/2010/main" val="23592123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noChangeArrowheads="1"/>
          </p:cNvSpPr>
          <p:nvPr>
            <p:ph type="title" idx="4294967295"/>
          </p:nvPr>
        </p:nvSpPr>
        <p:spPr>
          <a:xfrm>
            <a:off x="2895600" y="414182"/>
            <a:ext cx="2895600" cy="288132"/>
          </a:xfrm>
          <a:prstGeom prst="rect">
            <a:avLst/>
          </a:prstGeom>
        </p:spPr>
        <p:txBody>
          <a:bodyPr/>
          <a:lstStyle/>
          <a:p>
            <a:r>
              <a:rPr lang="en-US" altLang="en-US" sz="2000" b="1" dirty="0">
                <a:solidFill>
                  <a:srgbClr val="002060"/>
                </a:solidFill>
              </a:rPr>
              <a:t>Basic Operation of NAT</a:t>
            </a:r>
          </a:p>
        </p:txBody>
      </p:sp>
      <p:sp>
        <p:nvSpPr>
          <p:cNvPr id="9221" name="Rectangle 6"/>
          <p:cNvSpPr>
            <a:spLocks noChangeArrowheads="1"/>
          </p:cNvSpPr>
          <p:nvPr/>
        </p:nvSpPr>
        <p:spPr bwMode="auto">
          <a:xfrm>
            <a:off x="1143000" y="1391360"/>
            <a:ext cx="218640"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750"/>
              </a:spcBef>
              <a:spcAft>
                <a:spcPts val="750"/>
              </a:spcAft>
            </a:pPr>
            <a:endParaRPr lang="en-US" altLang="en-US" sz="1800">
              <a:solidFill>
                <a:srgbClr val="000000"/>
              </a:solidFill>
              <a:latin typeface="Times" panose="02020603050405020304" pitchFamily="18" charset="0"/>
            </a:endParaRPr>
          </a:p>
        </p:txBody>
      </p:sp>
      <p:graphicFrame>
        <p:nvGraphicFramePr>
          <p:cNvPr id="9222" name="Object 5"/>
          <p:cNvGraphicFramePr>
            <a:graphicFrameLocks noChangeAspect="1"/>
          </p:cNvGraphicFramePr>
          <p:nvPr>
            <p:extLst>
              <p:ext uri="{D42A27DB-BD31-4B8C-83A1-F6EECF244321}">
                <p14:modId xmlns:p14="http://schemas.microsoft.com/office/powerpoint/2010/main" val="1060561308"/>
              </p:ext>
            </p:extLst>
          </p:nvPr>
        </p:nvGraphicFramePr>
        <p:xfrm>
          <a:off x="257175" y="713081"/>
          <a:ext cx="8172450" cy="3897176"/>
        </p:xfrm>
        <a:graphic>
          <a:graphicData uri="http://schemas.openxmlformats.org/presentationml/2006/ole">
            <mc:AlternateContent xmlns:mc="http://schemas.openxmlformats.org/markup-compatibility/2006">
              <mc:Choice xmlns:v="urn:schemas-microsoft-com:vml" Requires="v">
                <p:oleObj name="Visio" r:id="rId2" imgW="10111154" imgH="5574323" progId="Visio.Drawing.6">
                  <p:embed/>
                </p:oleObj>
              </mc:Choice>
              <mc:Fallback>
                <p:oleObj name="Visio" r:id="rId2" imgW="10111154" imgH="5574323" progId="Visio.Drawing.6">
                  <p:embed/>
                  <p:pic>
                    <p:nvPicPr>
                      <p:cNvPr id="922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713081"/>
                        <a:ext cx="8172450" cy="38971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54070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354" y="1680830"/>
            <a:ext cx="3621504" cy="369332"/>
          </a:xfrm>
          <a:prstGeom prst="rect">
            <a:avLst/>
          </a:prstGeom>
        </p:spPr>
        <p:txBody>
          <a:bodyPr wrap="none">
            <a:spAutoFit/>
          </a:bodyPr>
          <a:lstStyle/>
          <a:p>
            <a:r>
              <a:rPr lang="en-IN" sz="1800" b="1" dirty="0">
                <a:solidFill>
                  <a:schemeClr val="accent2"/>
                </a:solidFill>
                <a:latin typeface="urw-din"/>
              </a:rPr>
              <a:t>5. Campus Area Network (CAN)</a:t>
            </a:r>
            <a:endParaRPr lang="en-IN" sz="1800" dirty="0">
              <a:solidFill>
                <a:schemeClr val="accent2"/>
              </a:solidFill>
            </a:endParaRPr>
          </a:p>
        </p:txBody>
      </p:sp>
      <p:sp>
        <p:nvSpPr>
          <p:cNvPr id="4" name="Rectangle 3"/>
          <p:cNvSpPr/>
          <p:nvPr/>
        </p:nvSpPr>
        <p:spPr>
          <a:xfrm>
            <a:off x="414670" y="2099811"/>
            <a:ext cx="4800600" cy="1600438"/>
          </a:xfrm>
          <a:prstGeom prst="rect">
            <a:avLst/>
          </a:prstGeom>
        </p:spPr>
        <p:txBody>
          <a:bodyPr wrap="square">
            <a:spAutoFit/>
          </a:bodyPr>
          <a:lstStyle/>
          <a:p>
            <a:pPr fontAlgn="base"/>
            <a:r>
              <a:rPr lang="en-IN" dirty="0"/>
              <a:t>CAN is bigger than a LAN but smaller than a MAN. This is a type of computer network which is usually used in places like a school or college. This network covers a limited geographical area that is, it spreads across several buildings within the campus.</a:t>
            </a:r>
          </a:p>
          <a:p>
            <a:br>
              <a:rPr lang="en-IN" dirty="0"/>
            </a:br>
            <a:endParaRPr lang="en-IN" dirty="0">
              <a:solidFill>
                <a:schemeClr val="tx1">
                  <a:lumMod val="75000"/>
                  <a:lumOff val="2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81150"/>
            <a:ext cx="3414413" cy="1917403"/>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5312965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891577" y="3310658"/>
            <a:ext cx="5957023"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RAID (Redundant Array of Independent Disk)</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21</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940833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36"/>
          <p:cNvSpPr txBox="1">
            <a:spLocks noGrp="1"/>
          </p:cNvSpPr>
          <p:nvPr>
            <p:ph type="title" idx="4294967295"/>
          </p:nvPr>
        </p:nvSpPr>
        <p:spPr>
          <a:xfrm>
            <a:off x="536713" y="490374"/>
            <a:ext cx="6743700" cy="270416"/>
          </a:xfrm>
          <a:prstGeom prst="rect">
            <a:avLst/>
          </a:prstGeom>
        </p:spPr>
        <p:txBody>
          <a:bodyPr spcFirstLastPara="1" vert="horz" wrap="square" lIns="0" tIns="8213" rIns="0" bIns="0" rtlCol="0" anchor="ctr" anchorCtr="0">
            <a:spAutoFit/>
          </a:bodyPr>
          <a:lstStyle/>
          <a:p>
            <a:pPr marL="8645">
              <a:spcBef>
                <a:spcPts val="65"/>
              </a:spcBef>
            </a:pPr>
            <a:r>
              <a:rPr sz="1800" spc="-4" dirty="0">
                <a:solidFill>
                  <a:srgbClr val="002060"/>
                </a:solidFill>
                <a:latin typeface="Segoe UI" panose="020B0502040204020203" pitchFamily="34" charset="0"/>
                <a:cs typeface="Segoe UI" panose="020B0502040204020203" pitchFamily="34" charset="0"/>
              </a:rPr>
              <a:t>RAID : Redundant Array</a:t>
            </a:r>
            <a:r>
              <a:rPr sz="1800" spc="-17" dirty="0">
                <a:solidFill>
                  <a:srgbClr val="002060"/>
                </a:solidFill>
                <a:latin typeface="Segoe UI" panose="020B0502040204020203" pitchFamily="34" charset="0"/>
                <a:cs typeface="Segoe UI" panose="020B0502040204020203" pitchFamily="34" charset="0"/>
              </a:rPr>
              <a:t> </a:t>
            </a:r>
            <a:r>
              <a:rPr sz="1800" spc="-4" dirty="0">
                <a:solidFill>
                  <a:srgbClr val="002060"/>
                </a:solidFill>
                <a:latin typeface="Segoe UI" panose="020B0502040204020203" pitchFamily="34" charset="0"/>
                <a:cs typeface="Segoe UI" panose="020B0502040204020203" pitchFamily="34" charset="0"/>
              </a:rPr>
              <a:t>of</a:t>
            </a:r>
            <a:r>
              <a:rPr lang="en-US" sz="1800" spc="-4" dirty="0">
                <a:solidFill>
                  <a:srgbClr val="002060"/>
                </a:solidFill>
                <a:latin typeface="Segoe UI" panose="020B0502040204020203" pitchFamily="34" charset="0"/>
                <a:cs typeface="Segoe UI" panose="020B0502040204020203" pitchFamily="34" charset="0"/>
              </a:rPr>
              <a:t> Independent Disk</a:t>
            </a:r>
            <a:endParaRPr sz="1800" spc="-4" dirty="0">
              <a:solidFill>
                <a:srgbClr val="002060"/>
              </a:solidFill>
              <a:latin typeface="Segoe UI" panose="020B0502040204020203" pitchFamily="34" charset="0"/>
              <a:cs typeface="Segoe UI" panose="020B0502040204020203" pitchFamily="34" charset="0"/>
            </a:endParaRPr>
          </a:p>
        </p:txBody>
      </p:sp>
      <p:sp>
        <p:nvSpPr>
          <p:cNvPr id="37" name="object 37"/>
          <p:cNvSpPr txBox="1">
            <a:spLocks noGrp="1"/>
          </p:cNvSpPr>
          <p:nvPr>
            <p:ph type="body" idx="4294967295"/>
          </p:nvPr>
        </p:nvSpPr>
        <p:spPr>
          <a:xfrm>
            <a:off x="536713" y="793092"/>
            <a:ext cx="8073888" cy="520700"/>
          </a:xfrm>
          <a:prstGeom prst="rect">
            <a:avLst/>
          </a:prstGeom>
        </p:spPr>
        <p:txBody>
          <a:bodyPr spcFirstLastPara="1" vert="horz" wrap="square" lIns="0" tIns="8213" rIns="0" bIns="0" rtlCol="0" anchor="t" anchorCtr="0">
            <a:spAutoFit/>
          </a:bodyPr>
          <a:lstStyle/>
          <a:p>
            <a:pPr marL="0" indent="0">
              <a:lnSpc>
                <a:spcPts val="1957"/>
              </a:lnSpc>
              <a:spcBef>
                <a:spcPts val="38"/>
              </a:spcBef>
              <a:buNone/>
            </a:pPr>
            <a:r>
              <a:rPr lang="en-US" sz="1200" dirty="0">
                <a:solidFill>
                  <a:schemeClr val="tx1"/>
                </a:solidFill>
              </a:rPr>
              <a:t>RAID, or “Redundant Arrays of Independent Disks” is a technique which makes use of a combination of multiple disks instead of using a single disk for increased performance, data redundancy or both.</a:t>
            </a:r>
            <a:endParaRPr sz="1200" dirty="0">
              <a:solidFill>
                <a:schemeClr val="tx1"/>
              </a:solidFill>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81150"/>
            <a:ext cx="5717117" cy="2819400"/>
          </a:xfrm>
          <a:prstGeom prst="rect">
            <a:avLst/>
          </a:prstGeom>
        </p:spPr>
      </p:pic>
    </p:spTree>
    <p:extLst>
      <p:ext uri="{BB962C8B-B14F-4D97-AF65-F5344CB8AC3E}">
        <p14:creationId xmlns:p14="http://schemas.microsoft.com/office/powerpoint/2010/main" val="1054579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1" name="object 31"/>
          <p:cNvSpPr/>
          <p:nvPr/>
        </p:nvSpPr>
        <p:spPr>
          <a:xfrm>
            <a:off x="4808570" y="2166313"/>
            <a:ext cx="170051" cy="177896"/>
          </a:xfrm>
          <a:prstGeom prst="rect">
            <a:avLst/>
          </a:prstGeom>
          <a:blipFill>
            <a:blip r:embed="rId2" cstate="print"/>
            <a:stretch>
              <a:fillRect/>
            </a:stretch>
          </a:blipFill>
        </p:spPr>
        <p:txBody>
          <a:bodyPr wrap="square" lIns="0" tIns="0" rIns="0" bIns="0" rtlCol="0"/>
          <a:lstStyle/>
          <a:p>
            <a:endParaRPr sz="1226"/>
          </a:p>
        </p:txBody>
      </p:sp>
      <p:sp>
        <p:nvSpPr>
          <p:cNvPr id="32" name="object 32"/>
          <p:cNvSpPr/>
          <p:nvPr/>
        </p:nvSpPr>
        <p:spPr>
          <a:xfrm>
            <a:off x="4853289" y="2122891"/>
            <a:ext cx="173237" cy="168569"/>
          </a:xfrm>
          <a:prstGeom prst="rect">
            <a:avLst/>
          </a:prstGeom>
          <a:blipFill>
            <a:blip r:embed="rId3" cstate="print"/>
            <a:stretch>
              <a:fillRect/>
            </a:stretch>
          </a:blipFill>
        </p:spPr>
        <p:txBody>
          <a:bodyPr wrap="square" lIns="0" tIns="0" rIns="0" bIns="0" rtlCol="0"/>
          <a:lstStyle/>
          <a:p>
            <a:endParaRPr sz="1226"/>
          </a:p>
        </p:txBody>
      </p:sp>
      <p:sp>
        <p:nvSpPr>
          <p:cNvPr id="33" name="object 33"/>
          <p:cNvSpPr/>
          <p:nvPr/>
        </p:nvSpPr>
        <p:spPr>
          <a:xfrm>
            <a:off x="4909825" y="2116149"/>
            <a:ext cx="123962" cy="119294"/>
          </a:xfrm>
          <a:prstGeom prst="rect">
            <a:avLst/>
          </a:prstGeom>
          <a:blipFill>
            <a:blip r:embed="rId4" cstate="print"/>
            <a:stretch>
              <a:fillRect/>
            </a:stretch>
          </a:blipFill>
        </p:spPr>
        <p:txBody>
          <a:bodyPr wrap="square" lIns="0" tIns="0" rIns="0" bIns="0" rtlCol="0"/>
          <a:lstStyle/>
          <a:p>
            <a:endParaRPr sz="1226"/>
          </a:p>
        </p:txBody>
      </p:sp>
      <p:sp>
        <p:nvSpPr>
          <p:cNvPr id="34" name="object 34"/>
          <p:cNvSpPr/>
          <p:nvPr/>
        </p:nvSpPr>
        <p:spPr>
          <a:xfrm>
            <a:off x="4953912" y="2045091"/>
            <a:ext cx="154564" cy="151451"/>
          </a:xfrm>
          <a:prstGeom prst="rect">
            <a:avLst/>
          </a:prstGeom>
          <a:blipFill>
            <a:blip r:embed="rId5" cstate="print"/>
            <a:stretch>
              <a:fillRect/>
            </a:stretch>
          </a:blipFill>
        </p:spPr>
        <p:txBody>
          <a:bodyPr wrap="square" lIns="0" tIns="0" rIns="0" bIns="0" rtlCol="0"/>
          <a:lstStyle/>
          <a:p>
            <a:endParaRPr sz="1226"/>
          </a:p>
        </p:txBody>
      </p:sp>
      <p:sp>
        <p:nvSpPr>
          <p:cNvPr id="35" name="object 35"/>
          <p:cNvSpPr/>
          <p:nvPr/>
        </p:nvSpPr>
        <p:spPr>
          <a:xfrm>
            <a:off x="5051423" y="2039385"/>
            <a:ext cx="60165" cy="56534"/>
          </a:xfrm>
          <a:prstGeom prst="rect">
            <a:avLst/>
          </a:prstGeom>
          <a:blipFill>
            <a:blip r:embed="rId6" cstate="print"/>
            <a:stretch>
              <a:fillRect/>
            </a:stretch>
          </a:blipFill>
        </p:spPr>
        <p:txBody>
          <a:bodyPr wrap="square" lIns="0" tIns="0" rIns="0" bIns="0" rtlCol="0"/>
          <a:lstStyle/>
          <a:p>
            <a:endParaRPr sz="1226"/>
          </a:p>
        </p:txBody>
      </p:sp>
      <p:sp>
        <p:nvSpPr>
          <p:cNvPr id="36" name="object 36"/>
          <p:cNvSpPr txBox="1">
            <a:spLocks noGrp="1"/>
          </p:cNvSpPr>
          <p:nvPr>
            <p:ph type="title" idx="4294967295"/>
          </p:nvPr>
        </p:nvSpPr>
        <p:spPr>
          <a:xfrm>
            <a:off x="3547443" y="587423"/>
            <a:ext cx="3457575" cy="270852"/>
          </a:xfrm>
          <a:prstGeom prst="rect">
            <a:avLst/>
          </a:prstGeom>
        </p:spPr>
        <p:txBody>
          <a:bodyPr spcFirstLastPara="1" vert="horz" wrap="square" lIns="0" tIns="8645" rIns="0" bIns="0" rtlCol="0" anchor="ctr" anchorCtr="0">
            <a:spAutoFit/>
          </a:bodyPr>
          <a:lstStyle/>
          <a:p>
            <a:pPr marL="8645">
              <a:spcBef>
                <a:spcPts val="68"/>
              </a:spcBef>
            </a:pPr>
            <a:r>
              <a:rPr sz="1800" spc="-4" dirty="0">
                <a:solidFill>
                  <a:schemeClr val="bg1"/>
                </a:solidFill>
                <a:latin typeface="urw-din"/>
                <a:cs typeface="Times New Roman"/>
              </a:rPr>
              <a:t>RAID</a:t>
            </a:r>
            <a:r>
              <a:rPr sz="1800" spc="-65" dirty="0">
                <a:solidFill>
                  <a:schemeClr val="bg1"/>
                </a:solidFill>
                <a:latin typeface="urw-din"/>
                <a:cs typeface="Times New Roman"/>
              </a:rPr>
              <a:t> </a:t>
            </a:r>
            <a:r>
              <a:rPr sz="1800" spc="-4" dirty="0">
                <a:solidFill>
                  <a:schemeClr val="bg1"/>
                </a:solidFill>
                <a:latin typeface="urw-din"/>
                <a:cs typeface="Times New Roman"/>
              </a:rPr>
              <a:t>1(Mirrored)</a:t>
            </a:r>
            <a:endParaRPr sz="1800" dirty="0">
              <a:solidFill>
                <a:schemeClr val="bg1"/>
              </a:solidFill>
              <a:latin typeface="urw-din"/>
              <a:cs typeface="Times New Roman"/>
            </a:endParaRPr>
          </a:p>
        </p:txBody>
      </p:sp>
      <p:sp>
        <p:nvSpPr>
          <p:cNvPr id="37" name="object 37"/>
          <p:cNvSpPr/>
          <p:nvPr/>
        </p:nvSpPr>
        <p:spPr>
          <a:xfrm>
            <a:off x="3097583" y="1713140"/>
            <a:ext cx="516944" cy="205740"/>
          </a:xfrm>
          <a:custGeom>
            <a:avLst/>
            <a:gdLst/>
            <a:ahLst/>
            <a:cxnLst/>
            <a:rect l="l" t="t" r="r" b="b"/>
            <a:pathLst>
              <a:path w="759460" h="302260">
                <a:moveTo>
                  <a:pt x="758952" y="150875"/>
                </a:moveTo>
                <a:lnTo>
                  <a:pt x="735207" y="98338"/>
                </a:lnTo>
                <a:lnTo>
                  <a:pt x="669694" y="53779"/>
                </a:lnTo>
                <a:lnTo>
                  <a:pt x="623955" y="35572"/>
                </a:lnTo>
                <a:lnTo>
                  <a:pt x="570992" y="20658"/>
                </a:lnTo>
                <a:lnTo>
                  <a:pt x="511875" y="9470"/>
                </a:lnTo>
                <a:lnTo>
                  <a:pt x="447679" y="2439"/>
                </a:lnTo>
                <a:lnTo>
                  <a:pt x="379476" y="0"/>
                </a:lnTo>
                <a:lnTo>
                  <a:pt x="311272" y="2439"/>
                </a:lnTo>
                <a:lnTo>
                  <a:pt x="247076" y="9470"/>
                </a:lnTo>
                <a:lnTo>
                  <a:pt x="187959" y="20658"/>
                </a:lnTo>
                <a:lnTo>
                  <a:pt x="134996" y="35572"/>
                </a:lnTo>
                <a:lnTo>
                  <a:pt x="89257" y="53779"/>
                </a:lnTo>
                <a:lnTo>
                  <a:pt x="51816" y="74845"/>
                </a:lnTo>
                <a:lnTo>
                  <a:pt x="6114" y="123826"/>
                </a:lnTo>
                <a:lnTo>
                  <a:pt x="0" y="150875"/>
                </a:lnTo>
                <a:lnTo>
                  <a:pt x="6114" y="178126"/>
                </a:lnTo>
                <a:lnTo>
                  <a:pt x="51816" y="227245"/>
                </a:lnTo>
                <a:lnTo>
                  <a:pt x="89257" y="248286"/>
                </a:lnTo>
                <a:lnTo>
                  <a:pt x="134996" y="266430"/>
                </a:lnTo>
                <a:lnTo>
                  <a:pt x="187959" y="281262"/>
                </a:lnTo>
                <a:lnTo>
                  <a:pt x="247076" y="292369"/>
                </a:lnTo>
                <a:lnTo>
                  <a:pt x="311272" y="299337"/>
                </a:lnTo>
                <a:lnTo>
                  <a:pt x="379476" y="301751"/>
                </a:lnTo>
                <a:lnTo>
                  <a:pt x="447679" y="299337"/>
                </a:lnTo>
                <a:lnTo>
                  <a:pt x="511875" y="292369"/>
                </a:lnTo>
                <a:lnTo>
                  <a:pt x="570992" y="281262"/>
                </a:lnTo>
                <a:lnTo>
                  <a:pt x="623955" y="266430"/>
                </a:lnTo>
                <a:lnTo>
                  <a:pt x="669694" y="248286"/>
                </a:lnTo>
                <a:lnTo>
                  <a:pt x="707136" y="227245"/>
                </a:lnTo>
                <a:lnTo>
                  <a:pt x="752837" y="178126"/>
                </a:lnTo>
                <a:lnTo>
                  <a:pt x="758952" y="150875"/>
                </a:lnTo>
                <a:close/>
              </a:path>
            </a:pathLst>
          </a:custGeom>
          <a:solidFill>
            <a:srgbClr val="DDDDDD"/>
          </a:solidFill>
        </p:spPr>
        <p:txBody>
          <a:bodyPr wrap="square" lIns="0" tIns="0" rIns="0" bIns="0" rtlCol="0"/>
          <a:lstStyle/>
          <a:p>
            <a:endParaRPr sz="1226"/>
          </a:p>
        </p:txBody>
      </p:sp>
      <p:sp>
        <p:nvSpPr>
          <p:cNvPr id="38" name="object 38"/>
          <p:cNvSpPr/>
          <p:nvPr/>
        </p:nvSpPr>
        <p:spPr>
          <a:xfrm>
            <a:off x="3097583" y="1713140"/>
            <a:ext cx="516944" cy="205740"/>
          </a:xfrm>
          <a:custGeom>
            <a:avLst/>
            <a:gdLst/>
            <a:ahLst/>
            <a:cxnLst/>
            <a:rect l="l" t="t" r="r" b="b"/>
            <a:pathLst>
              <a:path w="759460" h="302260">
                <a:moveTo>
                  <a:pt x="379476" y="0"/>
                </a:moveTo>
                <a:lnTo>
                  <a:pt x="311272" y="2439"/>
                </a:lnTo>
                <a:lnTo>
                  <a:pt x="247076" y="9470"/>
                </a:lnTo>
                <a:lnTo>
                  <a:pt x="187959" y="20658"/>
                </a:lnTo>
                <a:lnTo>
                  <a:pt x="134996" y="35572"/>
                </a:lnTo>
                <a:lnTo>
                  <a:pt x="89257" y="53779"/>
                </a:lnTo>
                <a:lnTo>
                  <a:pt x="51816" y="74845"/>
                </a:lnTo>
                <a:lnTo>
                  <a:pt x="6114" y="123826"/>
                </a:lnTo>
                <a:lnTo>
                  <a:pt x="0" y="150875"/>
                </a:lnTo>
                <a:lnTo>
                  <a:pt x="6114" y="178126"/>
                </a:lnTo>
                <a:lnTo>
                  <a:pt x="51816" y="227245"/>
                </a:lnTo>
                <a:lnTo>
                  <a:pt x="89257" y="248286"/>
                </a:lnTo>
                <a:lnTo>
                  <a:pt x="134996" y="266430"/>
                </a:lnTo>
                <a:lnTo>
                  <a:pt x="187960" y="281262"/>
                </a:lnTo>
                <a:lnTo>
                  <a:pt x="247076" y="292369"/>
                </a:lnTo>
                <a:lnTo>
                  <a:pt x="311272" y="299337"/>
                </a:lnTo>
                <a:lnTo>
                  <a:pt x="379476" y="301751"/>
                </a:lnTo>
                <a:lnTo>
                  <a:pt x="447679" y="299337"/>
                </a:lnTo>
                <a:lnTo>
                  <a:pt x="511875" y="292369"/>
                </a:lnTo>
                <a:lnTo>
                  <a:pt x="570992" y="281262"/>
                </a:lnTo>
                <a:lnTo>
                  <a:pt x="623955" y="266430"/>
                </a:lnTo>
                <a:lnTo>
                  <a:pt x="669694" y="248286"/>
                </a:lnTo>
                <a:lnTo>
                  <a:pt x="707136" y="227245"/>
                </a:lnTo>
                <a:lnTo>
                  <a:pt x="752837" y="178126"/>
                </a:lnTo>
                <a:lnTo>
                  <a:pt x="758952" y="150875"/>
                </a:lnTo>
                <a:lnTo>
                  <a:pt x="752837" y="123826"/>
                </a:lnTo>
                <a:lnTo>
                  <a:pt x="707136" y="74845"/>
                </a:lnTo>
                <a:lnTo>
                  <a:pt x="669694" y="53779"/>
                </a:lnTo>
                <a:lnTo>
                  <a:pt x="623955" y="35572"/>
                </a:lnTo>
                <a:lnTo>
                  <a:pt x="570992" y="20658"/>
                </a:lnTo>
                <a:lnTo>
                  <a:pt x="511875" y="9470"/>
                </a:lnTo>
                <a:lnTo>
                  <a:pt x="447679" y="2439"/>
                </a:lnTo>
                <a:lnTo>
                  <a:pt x="379476" y="0"/>
                </a:lnTo>
                <a:close/>
              </a:path>
            </a:pathLst>
          </a:custGeom>
          <a:ln w="12700">
            <a:solidFill>
              <a:srgbClr val="FFFFFF"/>
            </a:solidFill>
          </a:ln>
        </p:spPr>
        <p:txBody>
          <a:bodyPr wrap="square" lIns="0" tIns="0" rIns="0" bIns="0" rtlCol="0"/>
          <a:lstStyle/>
          <a:p>
            <a:endParaRPr sz="1226"/>
          </a:p>
        </p:txBody>
      </p:sp>
      <p:sp>
        <p:nvSpPr>
          <p:cNvPr id="39" name="object 39"/>
          <p:cNvSpPr/>
          <p:nvPr/>
        </p:nvSpPr>
        <p:spPr>
          <a:xfrm>
            <a:off x="3096546" y="1851624"/>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40" name="object 40"/>
          <p:cNvSpPr/>
          <p:nvPr/>
        </p:nvSpPr>
        <p:spPr>
          <a:xfrm>
            <a:off x="3615218" y="1799757"/>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41" name="object 41"/>
          <p:cNvSpPr/>
          <p:nvPr/>
        </p:nvSpPr>
        <p:spPr>
          <a:xfrm>
            <a:off x="3097584" y="2593845"/>
            <a:ext cx="518672" cy="103735"/>
          </a:xfrm>
          <a:custGeom>
            <a:avLst/>
            <a:gdLst/>
            <a:ahLst/>
            <a:cxnLst/>
            <a:rect l="l" t="t" r="r" b="b"/>
            <a:pathLst>
              <a:path w="762000" h="152400">
                <a:moveTo>
                  <a:pt x="761999" y="0"/>
                </a:moveTo>
                <a:lnTo>
                  <a:pt x="738151" y="53344"/>
                </a:lnTo>
                <a:lnTo>
                  <a:pt x="672357" y="98359"/>
                </a:lnTo>
                <a:lnTo>
                  <a:pt x="626428" y="116693"/>
                </a:lnTo>
                <a:lnTo>
                  <a:pt x="573249" y="131684"/>
                </a:lnTo>
                <a:lnTo>
                  <a:pt x="513899" y="142913"/>
                </a:lnTo>
                <a:lnTo>
                  <a:pt x="449456" y="149958"/>
                </a:lnTo>
                <a:lnTo>
                  <a:pt x="380999"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42" name="object 42"/>
          <p:cNvSpPr/>
          <p:nvPr/>
        </p:nvSpPr>
        <p:spPr>
          <a:xfrm>
            <a:off x="3097584" y="2404011"/>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399"/>
                </a:lnTo>
                <a:lnTo>
                  <a:pt x="315177" y="150121"/>
                </a:lnTo>
                <a:lnTo>
                  <a:pt x="252973" y="143540"/>
                </a:lnTo>
                <a:lnTo>
                  <a:pt x="195354" y="133039"/>
                </a:lnTo>
                <a:lnTo>
                  <a:pt x="143285" y="119001"/>
                </a:lnTo>
                <a:lnTo>
                  <a:pt x="97732" y="101809"/>
                </a:lnTo>
                <a:lnTo>
                  <a:pt x="59661" y="81844"/>
                </a:lnTo>
                <a:lnTo>
                  <a:pt x="9829" y="35129"/>
                </a:lnTo>
                <a:lnTo>
                  <a:pt x="0" y="9143"/>
                </a:lnTo>
              </a:path>
            </a:pathLst>
          </a:custGeom>
          <a:ln w="12700">
            <a:solidFill>
              <a:srgbClr val="FFFFFF"/>
            </a:solidFill>
          </a:ln>
        </p:spPr>
        <p:txBody>
          <a:bodyPr wrap="square" lIns="0" tIns="0" rIns="0" bIns="0" rtlCol="0"/>
          <a:lstStyle/>
          <a:p>
            <a:endParaRPr sz="1226"/>
          </a:p>
        </p:txBody>
      </p:sp>
      <p:sp>
        <p:nvSpPr>
          <p:cNvPr id="43" name="object 43"/>
          <p:cNvSpPr/>
          <p:nvPr/>
        </p:nvSpPr>
        <p:spPr>
          <a:xfrm>
            <a:off x="3097584" y="2213658"/>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399"/>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44" name="object 44"/>
          <p:cNvSpPr/>
          <p:nvPr/>
        </p:nvSpPr>
        <p:spPr>
          <a:xfrm>
            <a:off x="3097584" y="2006190"/>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399"/>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45" name="object 45"/>
          <p:cNvSpPr/>
          <p:nvPr/>
        </p:nvSpPr>
        <p:spPr>
          <a:xfrm>
            <a:off x="3097584" y="2801313"/>
            <a:ext cx="518672" cy="103735"/>
          </a:xfrm>
          <a:custGeom>
            <a:avLst/>
            <a:gdLst/>
            <a:ahLst/>
            <a:cxnLst/>
            <a:rect l="l" t="t" r="r" b="b"/>
            <a:pathLst>
              <a:path w="762000" h="152400">
                <a:moveTo>
                  <a:pt x="761999" y="0"/>
                </a:moveTo>
                <a:lnTo>
                  <a:pt x="738151" y="53344"/>
                </a:lnTo>
                <a:lnTo>
                  <a:pt x="672357" y="98359"/>
                </a:lnTo>
                <a:lnTo>
                  <a:pt x="626428" y="116693"/>
                </a:lnTo>
                <a:lnTo>
                  <a:pt x="573249" y="131684"/>
                </a:lnTo>
                <a:lnTo>
                  <a:pt x="513899" y="142913"/>
                </a:lnTo>
                <a:lnTo>
                  <a:pt x="449456" y="149958"/>
                </a:lnTo>
                <a:lnTo>
                  <a:pt x="380999"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prstDash val="dash"/>
          </a:ln>
        </p:spPr>
        <p:txBody>
          <a:bodyPr wrap="square" lIns="0" tIns="0" rIns="0" bIns="0" rtlCol="0"/>
          <a:lstStyle/>
          <a:p>
            <a:endParaRPr sz="1226"/>
          </a:p>
        </p:txBody>
      </p:sp>
      <p:sp>
        <p:nvSpPr>
          <p:cNvPr id="46" name="object 46"/>
          <p:cNvSpPr/>
          <p:nvPr/>
        </p:nvSpPr>
        <p:spPr>
          <a:xfrm>
            <a:off x="3096546" y="2629633"/>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47" name="object 47"/>
          <p:cNvSpPr/>
          <p:nvPr/>
        </p:nvSpPr>
        <p:spPr>
          <a:xfrm>
            <a:off x="3615218" y="2629633"/>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48" name="object 48"/>
          <p:cNvSpPr/>
          <p:nvPr/>
        </p:nvSpPr>
        <p:spPr>
          <a:xfrm>
            <a:off x="3875592" y="1696022"/>
            <a:ext cx="516944" cy="205740"/>
          </a:xfrm>
          <a:custGeom>
            <a:avLst/>
            <a:gdLst/>
            <a:ahLst/>
            <a:cxnLst/>
            <a:rect l="l" t="t" r="r" b="b"/>
            <a:pathLst>
              <a:path w="759460" h="302260">
                <a:moveTo>
                  <a:pt x="758952" y="150876"/>
                </a:moveTo>
                <a:lnTo>
                  <a:pt x="735207" y="98338"/>
                </a:lnTo>
                <a:lnTo>
                  <a:pt x="669694" y="53779"/>
                </a:lnTo>
                <a:lnTo>
                  <a:pt x="623955" y="35572"/>
                </a:lnTo>
                <a:lnTo>
                  <a:pt x="570992" y="20658"/>
                </a:lnTo>
                <a:lnTo>
                  <a:pt x="511875" y="9470"/>
                </a:lnTo>
                <a:lnTo>
                  <a:pt x="447679" y="2439"/>
                </a:lnTo>
                <a:lnTo>
                  <a:pt x="379476" y="0"/>
                </a:lnTo>
                <a:lnTo>
                  <a:pt x="311272" y="2439"/>
                </a:lnTo>
                <a:lnTo>
                  <a:pt x="247076" y="9470"/>
                </a:lnTo>
                <a:lnTo>
                  <a:pt x="187960" y="20658"/>
                </a:lnTo>
                <a:lnTo>
                  <a:pt x="134996" y="35572"/>
                </a:lnTo>
                <a:lnTo>
                  <a:pt x="89257" y="53779"/>
                </a:lnTo>
                <a:lnTo>
                  <a:pt x="51815" y="74845"/>
                </a:lnTo>
                <a:lnTo>
                  <a:pt x="6114" y="123826"/>
                </a:lnTo>
                <a:lnTo>
                  <a:pt x="0" y="150876"/>
                </a:lnTo>
                <a:lnTo>
                  <a:pt x="6114" y="177925"/>
                </a:lnTo>
                <a:lnTo>
                  <a:pt x="51815" y="226906"/>
                </a:lnTo>
                <a:lnTo>
                  <a:pt x="89257" y="247972"/>
                </a:lnTo>
                <a:lnTo>
                  <a:pt x="134996" y="266179"/>
                </a:lnTo>
                <a:lnTo>
                  <a:pt x="187960" y="281093"/>
                </a:lnTo>
                <a:lnTo>
                  <a:pt x="247076" y="292281"/>
                </a:lnTo>
                <a:lnTo>
                  <a:pt x="311272" y="299312"/>
                </a:lnTo>
                <a:lnTo>
                  <a:pt x="379476" y="301752"/>
                </a:lnTo>
                <a:lnTo>
                  <a:pt x="447679" y="299312"/>
                </a:lnTo>
                <a:lnTo>
                  <a:pt x="511875" y="292281"/>
                </a:lnTo>
                <a:lnTo>
                  <a:pt x="570992" y="281093"/>
                </a:lnTo>
                <a:lnTo>
                  <a:pt x="623955" y="266179"/>
                </a:lnTo>
                <a:lnTo>
                  <a:pt x="669694" y="247972"/>
                </a:lnTo>
                <a:lnTo>
                  <a:pt x="707136" y="226906"/>
                </a:lnTo>
                <a:lnTo>
                  <a:pt x="752837" y="177925"/>
                </a:lnTo>
                <a:lnTo>
                  <a:pt x="758952" y="150876"/>
                </a:lnTo>
                <a:close/>
              </a:path>
            </a:pathLst>
          </a:custGeom>
          <a:solidFill>
            <a:srgbClr val="DDDDDD"/>
          </a:solidFill>
        </p:spPr>
        <p:txBody>
          <a:bodyPr wrap="square" lIns="0" tIns="0" rIns="0" bIns="0" rtlCol="0"/>
          <a:lstStyle/>
          <a:p>
            <a:endParaRPr sz="1226"/>
          </a:p>
        </p:txBody>
      </p:sp>
      <p:sp>
        <p:nvSpPr>
          <p:cNvPr id="49" name="object 49"/>
          <p:cNvSpPr/>
          <p:nvPr/>
        </p:nvSpPr>
        <p:spPr>
          <a:xfrm>
            <a:off x="3875592" y="1696022"/>
            <a:ext cx="516944" cy="205740"/>
          </a:xfrm>
          <a:custGeom>
            <a:avLst/>
            <a:gdLst/>
            <a:ahLst/>
            <a:cxnLst/>
            <a:rect l="l" t="t" r="r" b="b"/>
            <a:pathLst>
              <a:path w="759460" h="302260">
                <a:moveTo>
                  <a:pt x="379476" y="0"/>
                </a:moveTo>
                <a:lnTo>
                  <a:pt x="311272" y="2439"/>
                </a:lnTo>
                <a:lnTo>
                  <a:pt x="247076" y="9470"/>
                </a:lnTo>
                <a:lnTo>
                  <a:pt x="187960" y="20658"/>
                </a:lnTo>
                <a:lnTo>
                  <a:pt x="134996" y="35572"/>
                </a:lnTo>
                <a:lnTo>
                  <a:pt x="89257" y="53779"/>
                </a:lnTo>
                <a:lnTo>
                  <a:pt x="51815" y="74845"/>
                </a:lnTo>
                <a:lnTo>
                  <a:pt x="6114" y="123826"/>
                </a:lnTo>
                <a:lnTo>
                  <a:pt x="0" y="150876"/>
                </a:lnTo>
                <a:lnTo>
                  <a:pt x="6114" y="177925"/>
                </a:lnTo>
                <a:lnTo>
                  <a:pt x="51815" y="226906"/>
                </a:lnTo>
                <a:lnTo>
                  <a:pt x="89257" y="247972"/>
                </a:lnTo>
                <a:lnTo>
                  <a:pt x="134996" y="266179"/>
                </a:lnTo>
                <a:lnTo>
                  <a:pt x="187960" y="281093"/>
                </a:lnTo>
                <a:lnTo>
                  <a:pt x="247076" y="292281"/>
                </a:lnTo>
                <a:lnTo>
                  <a:pt x="311272" y="299312"/>
                </a:lnTo>
                <a:lnTo>
                  <a:pt x="379476" y="301752"/>
                </a:lnTo>
                <a:lnTo>
                  <a:pt x="447679" y="299312"/>
                </a:lnTo>
                <a:lnTo>
                  <a:pt x="511875" y="292281"/>
                </a:lnTo>
                <a:lnTo>
                  <a:pt x="570992" y="281093"/>
                </a:lnTo>
                <a:lnTo>
                  <a:pt x="623955" y="266179"/>
                </a:lnTo>
                <a:lnTo>
                  <a:pt x="669694" y="247972"/>
                </a:lnTo>
                <a:lnTo>
                  <a:pt x="707136" y="226906"/>
                </a:lnTo>
                <a:lnTo>
                  <a:pt x="752837" y="177925"/>
                </a:lnTo>
                <a:lnTo>
                  <a:pt x="758952" y="150876"/>
                </a:lnTo>
                <a:lnTo>
                  <a:pt x="752837" y="123826"/>
                </a:lnTo>
                <a:lnTo>
                  <a:pt x="707136" y="74845"/>
                </a:lnTo>
                <a:lnTo>
                  <a:pt x="669694" y="53779"/>
                </a:lnTo>
                <a:lnTo>
                  <a:pt x="623955" y="35572"/>
                </a:lnTo>
                <a:lnTo>
                  <a:pt x="570992" y="20658"/>
                </a:lnTo>
                <a:lnTo>
                  <a:pt x="511875" y="9470"/>
                </a:lnTo>
                <a:lnTo>
                  <a:pt x="447679" y="2439"/>
                </a:lnTo>
                <a:lnTo>
                  <a:pt x="379476" y="0"/>
                </a:lnTo>
                <a:close/>
              </a:path>
            </a:pathLst>
          </a:custGeom>
          <a:ln w="12700">
            <a:solidFill>
              <a:srgbClr val="FFFFFF"/>
            </a:solidFill>
          </a:ln>
        </p:spPr>
        <p:txBody>
          <a:bodyPr wrap="square" lIns="0" tIns="0" rIns="0" bIns="0" rtlCol="0"/>
          <a:lstStyle/>
          <a:p>
            <a:endParaRPr sz="1226"/>
          </a:p>
        </p:txBody>
      </p:sp>
      <p:sp>
        <p:nvSpPr>
          <p:cNvPr id="50" name="object 50"/>
          <p:cNvSpPr/>
          <p:nvPr/>
        </p:nvSpPr>
        <p:spPr>
          <a:xfrm>
            <a:off x="3874555" y="1834509"/>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51" name="object 51"/>
          <p:cNvSpPr/>
          <p:nvPr/>
        </p:nvSpPr>
        <p:spPr>
          <a:xfrm>
            <a:off x="4393227" y="1782642"/>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52" name="object 52"/>
          <p:cNvSpPr/>
          <p:nvPr/>
        </p:nvSpPr>
        <p:spPr>
          <a:xfrm>
            <a:off x="3875593" y="2576729"/>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53" name="object 53"/>
          <p:cNvSpPr/>
          <p:nvPr/>
        </p:nvSpPr>
        <p:spPr>
          <a:xfrm>
            <a:off x="3875593" y="2386376"/>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54" name="object 54"/>
          <p:cNvSpPr/>
          <p:nvPr/>
        </p:nvSpPr>
        <p:spPr>
          <a:xfrm>
            <a:off x="3875593" y="2196542"/>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399"/>
                </a:lnTo>
                <a:lnTo>
                  <a:pt x="315177" y="150121"/>
                </a:lnTo>
                <a:lnTo>
                  <a:pt x="252973" y="143540"/>
                </a:lnTo>
                <a:lnTo>
                  <a:pt x="195354" y="133039"/>
                </a:lnTo>
                <a:lnTo>
                  <a:pt x="143285" y="119001"/>
                </a:lnTo>
                <a:lnTo>
                  <a:pt x="97732" y="101809"/>
                </a:lnTo>
                <a:lnTo>
                  <a:pt x="59661" y="81844"/>
                </a:lnTo>
                <a:lnTo>
                  <a:pt x="9829" y="35129"/>
                </a:lnTo>
                <a:lnTo>
                  <a:pt x="0" y="9143"/>
                </a:lnTo>
              </a:path>
            </a:pathLst>
          </a:custGeom>
          <a:ln w="12700">
            <a:solidFill>
              <a:srgbClr val="FFFFFF"/>
            </a:solidFill>
          </a:ln>
        </p:spPr>
        <p:txBody>
          <a:bodyPr wrap="square" lIns="0" tIns="0" rIns="0" bIns="0" rtlCol="0"/>
          <a:lstStyle/>
          <a:p>
            <a:endParaRPr sz="1226"/>
          </a:p>
        </p:txBody>
      </p:sp>
      <p:sp>
        <p:nvSpPr>
          <p:cNvPr id="55" name="object 55"/>
          <p:cNvSpPr/>
          <p:nvPr/>
        </p:nvSpPr>
        <p:spPr>
          <a:xfrm>
            <a:off x="3875593" y="1989073"/>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399"/>
                </a:lnTo>
                <a:lnTo>
                  <a:pt x="315177" y="150121"/>
                </a:lnTo>
                <a:lnTo>
                  <a:pt x="252973" y="143540"/>
                </a:lnTo>
                <a:lnTo>
                  <a:pt x="195354" y="133039"/>
                </a:lnTo>
                <a:lnTo>
                  <a:pt x="143285" y="119001"/>
                </a:lnTo>
                <a:lnTo>
                  <a:pt x="97732" y="101809"/>
                </a:lnTo>
                <a:lnTo>
                  <a:pt x="59661" y="81844"/>
                </a:lnTo>
                <a:lnTo>
                  <a:pt x="9829" y="35129"/>
                </a:lnTo>
                <a:lnTo>
                  <a:pt x="0" y="9143"/>
                </a:lnTo>
              </a:path>
            </a:pathLst>
          </a:custGeom>
          <a:ln w="12700">
            <a:solidFill>
              <a:srgbClr val="FFFFFF"/>
            </a:solidFill>
          </a:ln>
        </p:spPr>
        <p:txBody>
          <a:bodyPr wrap="square" lIns="0" tIns="0" rIns="0" bIns="0" rtlCol="0"/>
          <a:lstStyle/>
          <a:p>
            <a:endParaRPr sz="1226"/>
          </a:p>
        </p:txBody>
      </p:sp>
      <p:sp>
        <p:nvSpPr>
          <p:cNvPr id="56" name="object 56"/>
          <p:cNvSpPr/>
          <p:nvPr/>
        </p:nvSpPr>
        <p:spPr>
          <a:xfrm>
            <a:off x="3875593" y="2784197"/>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prstDash val="dash"/>
          </a:ln>
        </p:spPr>
        <p:txBody>
          <a:bodyPr wrap="square" lIns="0" tIns="0" rIns="0" bIns="0" rtlCol="0"/>
          <a:lstStyle/>
          <a:p>
            <a:endParaRPr sz="1226"/>
          </a:p>
        </p:txBody>
      </p:sp>
      <p:sp>
        <p:nvSpPr>
          <p:cNvPr id="57" name="object 57"/>
          <p:cNvSpPr/>
          <p:nvPr/>
        </p:nvSpPr>
        <p:spPr>
          <a:xfrm>
            <a:off x="3874555" y="2612517"/>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58" name="object 58"/>
          <p:cNvSpPr/>
          <p:nvPr/>
        </p:nvSpPr>
        <p:spPr>
          <a:xfrm>
            <a:off x="4393227" y="2612517"/>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59" name="object 59"/>
          <p:cNvSpPr/>
          <p:nvPr/>
        </p:nvSpPr>
        <p:spPr>
          <a:xfrm>
            <a:off x="4653600" y="1704841"/>
            <a:ext cx="516944" cy="204875"/>
          </a:xfrm>
          <a:custGeom>
            <a:avLst/>
            <a:gdLst/>
            <a:ahLst/>
            <a:cxnLst/>
            <a:rect l="l" t="t" r="r" b="b"/>
            <a:pathLst>
              <a:path w="759460" h="300989">
                <a:moveTo>
                  <a:pt x="758952" y="150875"/>
                </a:moveTo>
                <a:lnTo>
                  <a:pt x="735207" y="98031"/>
                </a:lnTo>
                <a:lnTo>
                  <a:pt x="669694" y="53465"/>
                </a:lnTo>
                <a:lnTo>
                  <a:pt x="623955" y="35321"/>
                </a:lnTo>
                <a:lnTo>
                  <a:pt x="570992" y="20489"/>
                </a:lnTo>
                <a:lnTo>
                  <a:pt x="511875" y="9382"/>
                </a:lnTo>
                <a:lnTo>
                  <a:pt x="447679" y="2414"/>
                </a:lnTo>
                <a:lnTo>
                  <a:pt x="379476" y="0"/>
                </a:lnTo>
                <a:lnTo>
                  <a:pt x="311272" y="2414"/>
                </a:lnTo>
                <a:lnTo>
                  <a:pt x="247076" y="9382"/>
                </a:lnTo>
                <a:lnTo>
                  <a:pt x="187960" y="20489"/>
                </a:lnTo>
                <a:lnTo>
                  <a:pt x="134996" y="35321"/>
                </a:lnTo>
                <a:lnTo>
                  <a:pt x="89257" y="53465"/>
                </a:lnTo>
                <a:lnTo>
                  <a:pt x="51815" y="74506"/>
                </a:lnTo>
                <a:lnTo>
                  <a:pt x="6114" y="123625"/>
                </a:lnTo>
                <a:lnTo>
                  <a:pt x="0" y="150875"/>
                </a:lnTo>
                <a:lnTo>
                  <a:pt x="6114" y="177899"/>
                </a:lnTo>
                <a:lnTo>
                  <a:pt x="51815" y="226709"/>
                </a:lnTo>
                <a:lnTo>
                  <a:pt x="89257" y="247655"/>
                </a:lnTo>
                <a:lnTo>
                  <a:pt x="134996" y="265735"/>
                </a:lnTo>
                <a:lnTo>
                  <a:pt x="187960" y="280528"/>
                </a:lnTo>
                <a:lnTo>
                  <a:pt x="247076" y="291616"/>
                </a:lnTo>
                <a:lnTo>
                  <a:pt x="311272" y="298576"/>
                </a:lnTo>
                <a:lnTo>
                  <a:pt x="379476" y="300989"/>
                </a:lnTo>
                <a:lnTo>
                  <a:pt x="447679" y="298576"/>
                </a:lnTo>
                <a:lnTo>
                  <a:pt x="511875" y="291616"/>
                </a:lnTo>
                <a:lnTo>
                  <a:pt x="570992" y="280528"/>
                </a:lnTo>
                <a:lnTo>
                  <a:pt x="623955" y="265735"/>
                </a:lnTo>
                <a:lnTo>
                  <a:pt x="669694" y="247655"/>
                </a:lnTo>
                <a:lnTo>
                  <a:pt x="707136" y="226709"/>
                </a:lnTo>
                <a:lnTo>
                  <a:pt x="752837" y="177899"/>
                </a:lnTo>
                <a:lnTo>
                  <a:pt x="758952" y="150875"/>
                </a:lnTo>
                <a:close/>
              </a:path>
            </a:pathLst>
          </a:custGeom>
          <a:solidFill>
            <a:srgbClr val="DDDDDD"/>
          </a:solidFill>
        </p:spPr>
        <p:txBody>
          <a:bodyPr wrap="square" lIns="0" tIns="0" rIns="0" bIns="0" rtlCol="0"/>
          <a:lstStyle/>
          <a:p>
            <a:endParaRPr sz="1226"/>
          </a:p>
        </p:txBody>
      </p:sp>
      <p:sp>
        <p:nvSpPr>
          <p:cNvPr id="60" name="object 60"/>
          <p:cNvSpPr/>
          <p:nvPr/>
        </p:nvSpPr>
        <p:spPr>
          <a:xfrm>
            <a:off x="4653600" y="1704841"/>
            <a:ext cx="516944" cy="204875"/>
          </a:xfrm>
          <a:custGeom>
            <a:avLst/>
            <a:gdLst/>
            <a:ahLst/>
            <a:cxnLst/>
            <a:rect l="l" t="t" r="r" b="b"/>
            <a:pathLst>
              <a:path w="759460" h="300989">
                <a:moveTo>
                  <a:pt x="379476" y="0"/>
                </a:moveTo>
                <a:lnTo>
                  <a:pt x="311272" y="2414"/>
                </a:lnTo>
                <a:lnTo>
                  <a:pt x="247076" y="9382"/>
                </a:lnTo>
                <a:lnTo>
                  <a:pt x="187960" y="20489"/>
                </a:lnTo>
                <a:lnTo>
                  <a:pt x="134996" y="35321"/>
                </a:lnTo>
                <a:lnTo>
                  <a:pt x="89257" y="53465"/>
                </a:lnTo>
                <a:lnTo>
                  <a:pt x="51815" y="74506"/>
                </a:lnTo>
                <a:lnTo>
                  <a:pt x="6114" y="123625"/>
                </a:lnTo>
                <a:lnTo>
                  <a:pt x="0" y="150875"/>
                </a:lnTo>
                <a:lnTo>
                  <a:pt x="6114" y="177899"/>
                </a:lnTo>
                <a:lnTo>
                  <a:pt x="51815" y="226709"/>
                </a:lnTo>
                <a:lnTo>
                  <a:pt x="89257" y="247655"/>
                </a:lnTo>
                <a:lnTo>
                  <a:pt x="134996" y="265735"/>
                </a:lnTo>
                <a:lnTo>
                  <a:pt x="187960" y="280528"/>
                </a:lnTo>
                <a:lnTo>
                  <a:pt x="247076" y="291616"/>
                </a:lnTo>
                <a:lnTo>
                  <a:pt x="311272" y="298576"/>
                </a:lnTo>
                <a:lnTo>
                  <a:pt x="379476" y="300989"/>
                </a:lnTo>
                <a:lnTo>
                  <a:pt x="447679" y="298576"/>
                </a:lnTo>
                <a:lnTo>
                  <a:pt x="511875" y="291616"/>
                </a:lnTo>
                <a:lnTo>
                  <a:pt x="570992" y="280528"/>
                </a:lnTo>
                <a:lnTo>
                  <a:pt x="623955" y="265735"/>
                </a:lnTo>
                <a:lnTo>
                  <a:pt x="669694" y="247655"/>
                </a:lnTo>
                <a:lnTo>
                  <a:pt x="707136" y="226709"/>
                </a:lnTo>
                <a:lnTo>
                  <a:pt x="752837" y="177899"/>
                </a:lnTo>
                <a:lnTo>
                  <a:pt x="758952" y="150875"/>
                </a:lnTo>
                <a:lnTo>
                  <a:pt x="752837" y="123625"/>
                </a:lnTo>
                <a:lnTo>
                  <a:pt x="707136" y="74506"/>
                </a:lnTo>
                <a:lnTo>
                  <a:pt x="669694" y="53465"/>
                </a:lnTo>
                <a:lnTo>
                  <a:pt x="623955" y="35321"/>
                </a:lnTo>
                <a:lnTo>
                  <a:pt x="570992" y="20489"/>
                </a:lnTo>
                <a:lnTo>
                  <a:pt x="511875" y="9382"/>
                </a:lnTo>
                <a:lnTo>
                  <a:pt x="447679" y="2414"/>
                </a:lnTo>
                <a:lnTo>
                  <a:pt x="379476" y="0"/>
                </a:lnTo>
                <a:close/>
              </a:path>
            </a:pathLst>
          </a:custGeom>
          <a:ln w="12700">
            <a:solidFill>
              <a:srgbClr val="FFFFFF"/>
            </a:solidFill>
          </a:ln>
        </p:spPr>
        <p:txBody>
          <a:bodyPr wrap="square" lIns="0" tIns="0" rIns="0" bIns="0" rtlCol="0"/>
          <a:lstStyle/>
          <a:p>
            <a:endParaRPr sz="1226"/>
          </a:p>
        </p:txBody>
      </p:sp>
      <p:sp>
        <p:nvSpPr>
          <p:cNvPr id="61" name="object 61"/>
          <p:cNvSpPr/>
          <p:nvPr/>
        </p:nvSpPr>
        <p:spPr>
          <a:xfrm>
            <a:off x="4652563" y="1842808"/>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62" name="object 62"/>
          <p:cNvSpPr/>
          <p:nvPr/>
        </p:nvSpPr>
        <p:spPr>
          <a:xfrm>
            <a:off x="5171235" y="1790940"/>
            <a:ext cx="0" cy="880879"/>
          </a:xfrm>
          <a:custGeom>
            <a:avLst/>
            <a:gdLst/>
            <a:ahLst/>
            <a:cxnLst/>
            <a:rect l="l" t="t" r="r" b="b"/>
            <a:pathLst>
              <a:path h="1294129">
                <a:moveTo>
                  <a:pt x="0" y="0"/>
                </a:moveTo>
                <a:lnTo>
                  <a:pt x="0" y="1293875"/>
                </a:lnTo>
              </a:path>
            </a:pathLst>
          </a:custGeom>
          <a:ln w="12700">
            <a:solidFill>
              <a:srgbClr val="FFFFFF"/>
            </a:solidFill>
          </a:ln>
        </p:spPr>
        <p:txBody>
          <a:bodyPr wrap="square" lIns="0" tIns="0" rIns="0" bIns="0" rtlCol="0"/>
          <a:lstStyle/>
          <a:p>
            <a:endParaRPr sz="1226"/>
          </a:p>
        </p:txBody>
      </p:sp>
      <p:sp>
        <p:nvSpPr>
          <p:cNvPr id="63" name="object 63"/>
          <p:cNvSpPr/>
          <p:nvPr/>
        </p:nvSpPr>
        <p:spPr>
          <a:xfrm>
            <a:off x="4653601" y="2585547"/>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ln>
        </p:spPr>
        <p:txBody>
          <a:bodyPr wrap="square" lIns="0" tIns="0" rIns="0" bIns="0" rtlCol="0"/>
          <a:lstStyle/>
          <a:p>
            <a:endParaRPr sz="1226"/>
          </a:p>
        </p:txBody>
      </p:sp>
      <p:sp>
        <p:nvSpPr>
          <p:cNvPr id="64" name="object 64"/>
          <p:cNvSpPr/>
          <p:nvPr/>
        </p:nvSpPr>
        <p:spPr>
          <a:xfrm>
            <a:off x="4653601" y="2395194"/>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399"/>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65" name="object 65"/>
          <p:cNvSpPr/>
          <p:nvPr/>
        </p:nvSpPr>
        <p:spPr>
          <a:xfrm>
            <a:off x="4653601" y="2204840"/>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66" name="object 66"/>
          <p:cNvSpPr/>
          <p:nvPr/>
        </p:nvSpPr>
        <p:spPr>
          <a:xfrm>
            <a:off x="4653601" y="1997371"/>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67" name="object 67"/>
          <p:cNvSpPr/>
          <p:nvPr/>
        </p:nvSpPr>
        <p:spPr>
          <a:xfrm>
            <a:off x="4653601" y="2793015"/>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prstDash val="dash"/>
          </a:ln>
        </p:spPr>
        <p:txBody>
          <a:bodyPr wrap="square" lIns="0" tIns="0" rIns="0" bIns="0" rtlCol="0"/>
          <a:lstStyle/>
          <a:p>
            <a:endParaRPr sz="1226"/>
          </a:p>
        </p:txBody>
      </p:sp>
      <p:sp>
        <p:nvSpPr>
          <p:cNvPr id="68" name="object 68"/>
          <p:cNvSpPr/>
          <p:nvPr/>
        </p:nvSpPr>
        <p:spPr>
          <a:xfrm>
            <a:off x="4652563" y="2620815"/>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69" name="object 69"/>
          <p:cNvSpPr/>
          <p:nvPr/>
        </p:nvSpPr>
        <p:spPr>
          <a:xfrm>
            <a:off x="5171235" y="2620815"/>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70" name="object 70"/>
          <p:cNvSpPr/>
          <p:nvPr/>
        </p:nvSpPr>
        <p:spPr>
          <a:xfrm>
            <a:off x="5431600" y="1704841"/>
            <a:ext cx="516944" cy="204875"/>
          </a:xfrm>
          <a:custGeom>
            <a:avLst/>
            <a:gdLst/>
            <a:ahLst/>
            <a:cxnLst/>
            <a:rect l="l" t="t" r="r" b="b"/>
            <a:pathLst>
              <a:path w="759459" h="300989">
                <a:moveTo>
                  <a:pt x="758964" y="150875"/>
                </a:moveTo>
                <a:lnTo>
                  <a:pt x="735218" y="98031"/>
                </a:lnTo>
                <a:lnTo>
                  <a:pt x="669701" y="53465"/>
                </a:lnTo>
                <a:lnTo>
                  <a:pt x="623960" y="35321"/>
                </a:lnTo>
                <a:lnTo>
                  <a:pt x="570995" y="20489"/>
                </a:lnTo>
                <a:lnTo>
                  <a:pt x="511877" y="9382"/>
                </a:lnTo>
                <a:lnTo>
                  <a:pt x="447680" y="2414"/>
                </a:lnTo>
                <a:lnTo>
                  <a:pt x="379475" y="0"/>
                </a:lnTo>
                <a:lnTo>
                  <a:pt x="311272" y="2414"/>
                </a:lnTo>
                <a:lnTo>
                  <a:pt x="247076" y="9382"/>
                </a:lnTo>
                <a:lnTo>
                  <a:pt x="187959" y="20489"/>
                </a:lnTo>
                <a:lnTo>
                  <a:pt x="134996" y="35321"/>
                </a:lnTo>
                <a:lnTo>
                  <a:pt x="89257" y="53465"/>
                </a:lnTo>
                <a:lnTo>
                  <a:pt x="51815" y="74506"/>
                </a:lnTo>
                <a:lnTo>
                  <a:pt x="6114" y="123625"/>
                </a:lnTo>
                <a:lnTo>
                  <a:pt x="0" y="150875"/>
                </a:lnTo>
                <a:lnTo>
                  <a:pt x="6114" y="177899"/>
                </a:lnTo>
                <a:lnTo>
                  <a:pt x="51815" y="226709"/>
                </a:lnTo>
                <a:lnTo>
                  <a:pt x="89257" y="247655"/>
                </a:lnTo>
                <a:lnTo>
                  <a:pt x="134996" y="265735"/>
                </a:lnTo>
                <a:lnTo>
                  <a:pt x="187959" y="280528"/>
                </a:lnTo>
                <a:lnTo>
                  <a:pt x="247076" y="291616"/>
                </a:lnTo>
                <a:lnTo>
                  <a:pt x="311272" y="298576"/>
                </a:lnTo>
                <a:lnTo>
                  <a:pt x="379475" y="300989"/>
                </a:lnTo>
                <a:lnTo>
                  <a:pt x="447680" y="298576"/>
                </a:lnTo>
                <a:lnTo>
                  <a:pt x="511877" y="291616"/>
                </a:lnTo>
                <a:lnTo>
                  <a:pt x="570995" y="280528"/>
                </a:lnTo>
                <a:lnTo>
                  <a:pt x="623960" y="265735"/>
                </a:lnTo>
                <a:lnTo>
                  <a:pt x="669701" y="247655"/>
                </a:lnTo>
                <a:lnTo>
                  <a:pt x="707145" y="226709"/>
                </a:lnTo>
                <a:lnTo>
                  <a:pt x="752849" y="177899"/>
                </a:lnTo>
                <a:lnTo>
                  <a:pt x="758964" y="150875"/>
                </a:lnTo>
                <a:close/>
              </a:path>
            </a:pathLst>
          </a:custGeom>
          <a:solidFill>
            <a:srgbClr val="DDDDDD"/>
          </a:solidFill>
        </p:spPr>
        <p:txBody>
          <a:bodyPr wrap="square" lIns="0" tIns="0" rIns="0" bIns="0" rtlCol="0"/>
          <a:lstStyle/>
          <a:p>
            <a:endParaRPr sz="1226"/>
          </a:p>
        </p:txBody>
      </p:sp>
      <p:sp>
        <p:nvSpPr>
          <p:cNvPr id="71" name="object 71"/>
          <p:cNvSpPr/>
          <p:nvPr/>
        </p:nvSpPr>
        <p:spPr>
          <a:xfrm>
            <a:off x="5431600" y="1704841"/>
            <a:ext cx="516944" cy="204875"/>
          </a:xfrm>
          <a:custGeom>
            <a:avLst/>
            <a:gdLst/>
            <a:ahLst/>
            <a:cxnLst/>
            <a:rect l="l" t="t" r="r" b="b"/>
            <a:pathLst>
              <a:path w="759459" h="300989">
                <a:moveTo>
                  <a:pt x="379475" y="0"/>
                </a:moveTo>
                <a:lnTo>
                  <a:pt x="311272" y="2414"/>
                </a:lnTo>
                <a:lnTo>
                  <a:pt x="247076" y="9382"/>
                </a:lnTo>
                <a:lnTo>
                  <a:pt x="187960" y="20489"/>
                </a:lnTo>
                <a:lnTo>
                  <a:pt x="134996" y="35321"/>
                </a:lnTo>
                <a:lnTo>
                  <a:pt x="89257" y="53465"/>
                </a:lnTo>
                <a:lnTo>
                  <a:pt x="51816" y="74506"/>
                </a:lnTo>
                <a:lnTo>
                  <a:pt x="6114" y="123625"/>
                </a:lnTo>
                <a:lnTo>
                  <a:pt x="0" y="150875"/>
                </a:lnTo>
                <a:lnTo>
                  <a:pt x="6114" y="177899"/>
                </a:lnTo>
                <a:lnTo>
                  <a:pt x="51815" y="226709"/>
                </a:lnTo>
                <a:lnTo>
                  <a:pt x="89257" y="247655"/>
                </a:lnTo>
                <a:lnTo>
                  <a:pt x="134996" y="265735"/>
                </a:lnTo>
                <a:lnTo>
                  <a:pt x="187959" y="280528"/>
                </a:lnTo>
                <a:lnTo>
                  <a:pt x="247076" y="291616"/>
                </a:lnTo>
                <a:lnTo>
                  <a:pt x="311272" y="298576"/>
                </a:lnTo>
                <a:lnTo>
                  <a:pt x="379475" y="300989"/>
                </a:lnTo>
                <a:lnTo>
                  <a:pt x="447680" y="298576"/>
                </a:lnTo>
                <a:lnTo>
                  <a:pt x="511877" y="291616"/>
                </a:lnTo>
                <a:lnTo>
                  <a:pt x="570995" y="280528"/>
                </a:lnTo>
                <a:lnTo>
                  <a:pt x="623960" y="265735"/>
                </a:lnTo>
                <a:lnTo>
                  <a:pt x="669701" y="247655"/>
                </a:lnTo>
                <a:lnTo>
                  <a:pt x="707145" y="226709"/>
                </a:lnTo>
                <a:lnTo>
                  <a:pt x="752849" y="177899"/>
                </a:lnTo>
                <a:lnTo>
                  <a:pt x="758964" y="150875"/>
                </a:lnTo>
                <a:lnTo>
                  <a:pt x="752849" y="123625"/>
                </a:lnTo>
                <a:lnTo>
                  <a:pt x="707145" y="74506"/>
                </a:lnTo>
                <a:lnTo>
                  <a:pt x="669701" y="53465"/>
                </a:lnTo>
                <a:lnTo>
                  <a:pt x="623960" y="35321"/>
                </a:lnTo>
                <a:lnTo>
                  <a:pt x="570995" y="20489"/>
                </a:lnTo>
                <a:lnTo>
                  <a:pt x="511877" y="9382"/>
                </a:lnTo>
                <a:lnTo>
                  <a:pt x="447680" y="2414"/>
                </a:lnTo>
                <a:lnTo>
                  <a:pt x="379475" y="0"/>
                </a:lnTo>
                <a:close/>
              </a:path>
            </a:pathLst>
          </a:custGeom>
          <a:ln w="12699">
            <a:solidFill>
              <a:srgbClr val="FFFFFF"/>
            </a:solidFill>
          </a:ln>
        </p:spPr>
        <p:txBody>
          <a:bodyPr wrap="square" lIns="0" tIns="0" rIns="0" bIns="0" rtlCol="0"/>
          <a:lstStyle/>
          <a:p>
            <a:endParaRPr sz="1226"/>
          </a:p>
        </p:txBody>
      </p:sp>
      <p:sp>
        <p:nvSpPr>
          <p:cNvPr id="72" name="object 72"/>
          <p:cNvSpPr/>
          <p:nvPr/>
        </p:nvSpPr>
        <p:spPr>
          <a:xfrm>
            <a:off x="5430563" y="1842808"/>
            <a:ext cx="0" cy="777144"/>
          </a:xfrm>
          <a:custGeom>
            <a:avLst/>
            <a:gdLst/>
            <a:ahLst/>
            <a:cxnLst/>
            <a:rect l="l" t="t" r="r" b="b"/>
            <a:pathLst>
              <a:path h="1141729">
                <a:moveTo>
                  <a:pt x="0" y="0"/>
                </a:moveTo>
                <a:lnTo>
                  <a:pt x="0" y="1141475"/>
                </a:lnTo>
              </a:path>
            </a:pathLst>
          </a:custGeom>
          <a:ln w="12700">
            <a:solidFill>
              <a:srgbClr val="FFFFFF"/>
            </a:solidFill>
          </a:ln>
        </p:spPr>
        <p:txBody>
          <a:bodyPr wrap="square" lIns="0" tIns="0" rIns="0" bIns="0" rtlCol="0"/>
          <a:lstStyle/>
          <a:p>
            <a:endParaRPr sz="1226"/>
          </a:p>
        </p:txBody>
      </p:sp>
      <p:sp>
        <p:nvSpPr>
          <p:cNvPr id="73" name="object 73"/>
          <p:cNvSpPr/>
          <p:nvPr/>
        </p:nvSpPr>
        <p:spPr>
          <a:xfrm>
            <a:off x="5949236" y="1790940"/>
            <a:ext cx="0" cy="880879"/>
          </a:xfrm>
          <a:custGeom>
            <a:avLst/>
            <a:gdLst/>
            <a:ahLst/>
            <a:cxnLst/>
            <a:rect l="l" t="t" r="r" b="b"/>
            <a:pathLst>
              <a:path h="1294129">
                <a:moveTo>
                  <a:pt x="0" y="0"/>
                </a:moveTo>
                <a:lnTo>
                  <a:pt x="0" y="1293875"/>
                </a:lnTo>
              </a:path>
            </a:pathLst>
          </a:custGeom>
          <a:ln w="12700">
            <a:solidFill>
              <a:srgbClr val="FFFFFF"/>
            </a:solidFill>
          </a:ln>
        </p:spPr>
        <p:txBody>
          <a:bodyPr wrap="square" lIns="0" tIns="0" rIns="0" bIns="0" rtlCol="0"/>
          <a:lstStyle/>
          <a:p>
            <a:endParaRPr sz="1226"/>
          </a:p>
        </p:txBody>
      </p:sp>
      <p:sp>
        <p:nvSpPr>
          <p:cNvPr id="74" name="object 74"/>
          <p:cNvSpPr/>
          <p:nvPr/>
        </p:nvSpPr>
        <p:spPr>
          <a:xfrm>
            <a:off x="5431601" y="2585547"/>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5" y="143540"/>
                </a:lnTo>
                <a:lnTo>
                  <a:pt x="195357" y="133039"/>
                </a:lnTo>
                <a:lnTo>
                  <a:pt x="143289" y="119001"/>
                </a:lnTo>
                <a:lnTo>
                  <a:pt x="97737" y="101809"/>
                </a:lnTo>
                <a:lnTo>
                  <a:pt x="59667" y="81844"/>
                </a:lnTo>
                <a:lnTo>
                  <a:pt x="9833" y="35129"/>
                </a:lnTo>
                <a:lnTo>
                  <a:pt x="0" y="9144"/>
                </a:lnTo>
              </a:path>
            </a:pathLst>
          </a:custGeom>
          <a:ln w="12700">
            <a:solidFill>
              <a:srgbClr val="FFFFFF"/>
            </a:solidFill>
          </a:ln>
        </p:spPr>
        <p:txBody>
          <a:bodyPr wrap="square" lIns="0" tIns="0" rIns="0" bIns="0" rtlCol="0"/>
          <a:lstStyle/>
          <a:p>
            <a:endParaRPr sz="1226"/>
          </a:p>
        </p:txBody>
      </p:sp>
      <p:sp>
        <p:nvSpPr>
          <p:cNvPr id="75" name="object 75"/>
          <p:cNvSpPr/>
          <p:nvPr/>
        </p:nvSpPr>
        <p:spPr>
          <a:xfrm>
            <a:off x="5431601" y="2395194"/>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399"/>
                </a:lnTo>
                <a:lnTo>
                  <a:pt x="315177" y="150146"/>
                </a:lnTo>
                <a:lnTo>
                  <a:pt x="252975" y="143628"/>
                </a:lnTo>
                <a:lnTo>
                  <a:pt x="195357" y="133208"/>
                </a:lnTo>
                <a:lnTo>
                  <a:pt x="143289" y="119252"/>
                </a:lnTo>
                <a:lnTo>
                  <a:pt x="97737" y="102122"/>
                </a:lnTo>
                <a:lnTo>
                  <a:pt x="59667" y="82183"/>
                </a:lnTo>
                <a:lnTo>
                  <a:pt x="9833" y="35330"/>
                </a:lnTo>
                <a:lnTo>
                  <a:pt x="0" y="9143"/>
                </a:lnTo>
              </a:path>
            </a:pathLst>
          </a:custGeom>
          <a:ln w="12700">
            <a:solidFill>
              <a:srgbClr val="FFFFFF"/>
            </a:solidFill>
          </a:ln>
        </p:spPr>
        <p:txBody>
          <a:bodyPr wrap="square" lIns="0" tIns="0" rIns="0" bIns="0" rtlCol="0"/>
          <a:lstStyle/>
          <a:p>
            <a:endParaRPr sz="1226"/>
          </a:p>
        </p:txBody>
      </p:sp>
      <p:sp>
        <p:nvSpPr>
          <p:cNvPr id="76" name="object 76"/>
          <p:cNvSpPr/>
          <p:nvPr/>
        </p:nvSpPr>
        <p:spPr>
          <a:xfrm>
            <a:off x="5431601" y="2204840"/>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5" y="143636"/>
                </a:lnTo>
                <a:lnTo>
                  <a:pt x="195357" y="133237"/>
                </a:lnTo>
                <a:lnTo>
                  <a:pt x="143289" y="119319"/>
                </a:lnTo>
                <a:lnTo>
                  <a:pt x="97737" y="102253"/>
                </a:lnTo>
                <a:lnTo>
                  <a:pt x="59667" y="82408"/>
                </a:lnTo>
                <a:lnTo>
                  <a:pt x="9833" y="35865"/>
                </a:lnTo>
                <a:lnTo>
                  <a:pt x="0" y="9906"/>
                </a:lnTo>
              </a:path>
            </a:pathLst>
          </a:custGeom>
          <a:ln w="12700">
            <a:solidFill>
              <a:srgbClr val="FFFFFF"/>
            </a:solidFill>
          </a:ln>
        </p:spPr>
        <p:txBody>
          <a:bodyPr wrap="square" lIns="0" tIns="0" rIns="0" bIns="0" rtlCol="0"/>
          <a:lstStyle/>
          <a:p>
            <a:endParaRPr sz="1226"/>
          </a:p>
        </p:txBody>
      </p:sp>
      <p:sp>
        <p:nvSpPr>
          <p:cNvPr id="77" name="object 77"/>
          <p:cNvSpPr/>
          <p:nvPr/>
        </p:nvSpPr>
        <p:spPr>
          <a:xfrm>
            <a:off x="5431601" y="1997371"/>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5" y="143636"/>
                </a:lnTo>
                <a:lnTo>
                  <a:pt x="195357" y="133237"/>
                </a:lnTo>
                <a:lnTo>
                  <a:pt x="143289" y="119319"/>
                </a:lnTo>
                <a:lnTo>
                  <a:pt x="97737" y="102253"/>
                </a:lnTo>
                <a:lnTo>
                  <a:pt x="59667" y="82408"/>
                </a:lnTo>
                <a:lnTo>
                  <a:pt x="9833" y="35865"/>
                </a:lnTo>
                <a:lnTo>
                  <a:pt x="0" y="9906"/>
                </a:lnTo>
              </a:path>
            </a:pathLst>
          </a:custGeom>
          <a:ln w="12700">
            <a:solidFill>
              <a:srgbClr val="FFFFFF"/>
            </a:solidFill>
          </a:ln>
        </p:spPr>
        <p:txBody>
          <a:bodyPr wrap="square" lIns="0" tIns="0" rIns="0" bIns="0" rtlCol="0"/>
          <a:lstStyle/>
          <a:p>
            <a:endParaRPr sz="1226"/>
          </a:p>
        </p:txBody>
      </p:sp>
      <p:sp>
        <p:nvSpPr>
          <p:cNvPr id="78" name="object 78"/>
          <p:cNvSpPr/>
          <p:nvPr/>
        </p:nvSpPr>
        <p:spPr>
          <a:xfrm>
            <a:off x="5431601" y="2793015"/>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5" y="143540"/>
                </a:lnTo>
                <a:lnTo>
                  <a:pt x="195357" y="133039"/>
                </a:lnTo>
                <a:lnTo>
                  <a:pt x="143289" y="119001"/>
                </a:lnTo>
                <a:lnTo>
                  <a:pt x="97737" y="101809"/>
                </a:lnTo>
                <a:lnTo>
                  <a:pt x="59667" y="81844"/>
                </a:lnTo>
                <a:lnTo>
                  <a:pt x="9833" y="35129"/>
                </a:lnTo>
                <a:lnTo>
                  <a:pt x="0" y="9144"/>
                </a:lnTo>
              </a:path>
            </a:pathLst>
          </a:custGeom>
          <a:ln w="12700">
            <a:solidFill>
              <a:srgbClr val="FFFFFF"/>
            </a:solidFill>
            <a:prstDash val="dash"/>
          </a:ln>
        </p:spPr>
        <p:txBody>
          <a:bodyPr wrap="square" lIns="0" tIns="0" rIns="0" bIns="0" rtlCol="0"/>
          <a:lstStyle/>
          <a:p>
            <a:endParaRPr sz="1226"/>
          </a:p>
        </p:txBody>
      </p:sp>
      <p:sp>
        <p:nvSpPr>
          <p:cNvPr id="79" name="object 79"/>
          <p:cNvSpPr/>
          <p:nvPr/>
        </p:nvSpPr>
        <p:spPr>
          <a:xfrm>
            <a:off x="5430563" y="2620815"/>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80" name="object 80"/>
          <p:cNvSpPr/>
          <p:nvPr/>
        </p:nvSpPr>
        <p:spPr>
          <a:xfrm>
            <a:off x="5949236" y="2620815"/>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81" name="object 81"/>
          <p:cNvSpPr txBox="1"/>
          <p:nvPr/>
        </p:nvSpPr>
        <p:spPr>
          <a:xfrm>
            <a:off x="3202525" y="1921819"/>
            <a:ext cx="354857" cy="742520"/>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0</a:t>
            </a:r>
            <a:endParaRPr sz="817">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4</a:t>
            </a:r>
            <a:endParaRPr sz="817">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8</a:t>
            </a:r>
            <a:endParaRPr sz="817">
              <a:latin typeface="Times New Roman"/>
              <a:cs typeface="Times New Roman"/>
            </a:endParaRPr>
          </a:p>
          <a:p>
            <a:pPr marL="8645">
              <a:spcBef>
                <a:spcPts val="409"/>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12</a:t>
            </a:r>
            <a:endParaRPr sz="817">
              <a:latin typeface="Times New Roman"/>
              <a:cs typeface="Times New Roman"/>
            </a:endParaRPr>
          </a:p>
        </p:txBody>
      </p:sp>
      <p:sp>
        <p:nvSpPr>
          <p:cNvPr id="82" name="object 82"/>
          <p:cNvSpPr txBox="1"/>
          <p:nvPr/>
        </p:nvSpPr>
        <p:spPr>
          <a:xfrm>
            <a:off x="3980533" y="1921819"/>
            <a:ext cx="354857" cy="716872"/>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a:t>
            </a:r>
            <a:endParaRPr sz="817">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5</a:t>
            </a:r>
            <a:endParaRPr sz="817">
              <a:latin typeface="Times New Roman"/>
              <a:cs typeface="Times New Roman"/>
            </a:endParaRPr>
          </a:p>
          <a:p>
            <a:pPr marL="8645">
              <a:spcBef>
                <a:spcPts val="37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9</a:t>
            </a:r>
            <a:endParaRPr sz="817">
              <a:latin typeface="Times New Roman"/>
              <a:cs typeface="Times New Roman"/>
            </a:endParaRPr>
          </a:p>
          <a:p>
            <a:pPr marL="8645">
              <a:spcBef>
                <a:spcPts val="521"/>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13</a:t>
            </a:r>
            <a:endParaRPr sz="817">
              <a:latin typeface="Times New Roman"/>
              <a:cs typeface="Times New Roman"/>
            </a:endParaRPr>
          </a:p>
        </p:txBody>
      </p:sp>
      <p:sp>
        <p:nvSpPr>
          <p:cNvPr id="83" name="object 83"/>
          <p:cNvSpPr txBox="1"/>
          <p:nvPr/>
        </p:nvSpPr>
        <p:spPr>
          <a:xfrm>
            <a:off x="4723790" y="1921819"/>
            <a:ext cx="363935" cy="729696"/>
          </a:xfrm>
          <a:prstGeom prst="rect">
            <a:avLst/>
          </a:prstGeom>
        </p:spPr>
        <p:txBody>
          <a:bodyPr vert="horz" wrap="square" lIns="0" tIns="8645" rIns="0" bIns="0" rtlCol="0">
            <a:spAutoFit/>
          </a:bodyPr>
          <a:lstStyle/>
          <a:p>
            <a:pPr marL="4322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2</a:t>
            </a:r>
            <a:endParaRPr sz="817" dirty="0">
              <a:latin typeface="Times New Roman"/>
              <a:cs typeface="Times New Roman"/>
            </a:endParaRPr>
          </a:p>
          <a:p>
            <a:pPr marL="4322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6</a:t>
            </a:r>
            <a:endParaRPr sz="817" dirty="0">
              <a:latin typeface="Times New Roman"/>
              <a:cs typeface="Times New Roman"/>
            </a:endParaRPr>
          </a:p>
          <a:p>
            <a:pPr marL="8645">
              <a:spcBef>
                <a:spcPts val="51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10</a:t>
            </a:r>
            <a:endParaRPr sz="817" dirty="0">
              <a:latin typeface="Times New Roman"/>
              <a:cs typeface="Times New Roman"/>
            </a:endParaRPr>
          </a:p>
          <a:p>
            <a:pPr marL="17290">
              <a:spcBef>
                <a:spcPts val="514"/>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14</a:t>
            </a:r>
            <a:endParaRPr sz="817" dirty="0">
              <a:latin typeface="Times New Roman"/>
              <a:cs typeface="Times New Roman"/>
            </a:endParaRPr>
          </a:p>
        </p:txBody>
      </p:sp>
      <p:sp>
        <p:nvSpPr>
          <p:cNvPr id="84" name="object 84"/>
          <p:cNvSpPr txBox="1"/>
          <p:nvPr/>
        </p:nvSpPr>
        <p:spPr>
          <a:xfrm>
            <a:off x="5501799" y="1921819"/>
            <a:ext cx="363935" cy="716872"/>
          </a:xfrm>
          <a:prstGeom prst="rect">
            <a:avLst/>
          </a:prstGeom>
        </p:spPr>
        <p:txBody>
          <a:bodyPr vert="horz" wrap="square" lIns="0" tIns="8645" rIns="0" bIns="0" rtlCol="0">
            <a:spAutoFit/>
          </a:bodyPr>
          <a:lstStyle/>
          <a:p>
            <a:pPr marL="4322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3</a:t>
            </a:r>
            <a:endParaRPr sz="817" dirty="0">
              <a:latin typeface="Times New Roman"/>
              <a:cs typeface="Times New Roman"/>
            </a:endParaRPr>
          </a:p>
          <a:p>
            <a:pPr marL="4322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7</a:t>
            </a:r>
            <a:endParaRPr sz="817" dirty="0">
              <a:latin typeface="Times New Roman"/>
              <a:cs typeface="Times New Roman"/>
            </a:endParaRPr>
          </a:p>
          <a:p>
            <a:pPr marL="8645">
              <a:spcBef>
                <a:spcPts val="51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11</a:t>
            </a:r>
            <a:endParaRPr sz="817" dirty="0">
              <a:latin typeface="Times New Roman"/>
              <a:cs typeface="Times New Roman"/>
            </a:endParaRPr>
          </a:p>
          <a:p>
            <a:pPr marL="17290">
              <a:spcBef>
                <a:spcPts val="381"/>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15</a:t>
            </a:r>
            <a:endParaRPr sz="817" dirty="0">
              <a:latin typeface="Times New Roman"/>
              <a:cs typeface="Times New Roman"/>
            </a:endParaRPr>
          </a:p>
        </p:txBody>
      </p:sp>
      <p:sp>
        <p:nvSpPr>
          <p:cNvPr id="85" name="object 85"/>
          <p:cNvSpPr/>
          <p:nvPr/>
        </p:nvSpPr>
        <p:spPr>
          <a:xfrm>
            <a:off x="3149450" y="3321023"/>
            <a:ext cx="516944" cy="205740"/>
          </a:xfrm>
          <a:custGeom>
            <a:avLst/>
            <a:gdLst/>
            <a:ahLst/>
            <a:cxnLst/>
            <a:rect l="l" t="t" r="r" b="b"/>
            <a:pathLst>
              <a:path w="759460" h="302260">
                <a:moveTo>
                  <a:pt x="758951" y="150875"/>
                </a:moveTo>
                <a:lnTo>
                  <a:pt x="735207" y="98338"/>
                </a:lnTo>
                <a:lnTo>
                  <a:pt x="669694" y="53779"/>
                </a:lnTo>
                <a:lnTo>
                  <a:pt x="623955" y="35572"/>
                </a:lnTo>
                <a:lnTo>
                  <a:pt x="570991" y="20658"/>
                </a:lnTo>
                <a:lnTo>
                  <a:pt x="511875" y="9470"/>
                </a:lnTo>
                <a:lnTo>
                  <a:pt x="447679" y="2439"/>
                </a:lnTo>
                <a:lnTo>
                  <a:pt x="379475" y="0"/>
                </a:lnTo>
                <a:lnTo>
                  <a:pt x="311272" y="2439"/>
                </a:lnTo>
                <a:lnTo>
                  <a:pt x="247076" y="9470"/>
                </a:lnTo>
                <a:lnTo>
                  <a:pt x="187960" y="20658"/>
                </a:lnTo>
                <a:lnTo>
                  <a:pt x="134996" y="35572"/>
                </a:lnTo>
                <a:lnTo>
                  <a:pt x="89257" y="53779"/>
                </a:lnTo>
                <a:lnTo>
                  <a:pt x="51815" y="74845"/>
                </a:lnTo>
                <a:lnTo>
                  <a:pt x="6114" y="123826"/>
                </a:lnTo>
                <a:lnTo>
                  <a:pt x="0" y="150875"/>
                </a:lnTo>
                <a:lnTo>
                  <a:pt x="6114" y="178126"/>
                </a:lnTo>
                <a:lnTo>
                  <a:pt x="51815" y="227245"/>
                </a:lnTo>
                <a:lnTo>
                  <a:pt x="89257" y="248286"/>
                </a:lnTo>
                <a:lnTo>
                  <a:pt x="134996" y="266430"/>
                </a:lnTo>
                <a:lnTo>
                  <a:pt x="187960" y="281262"/>
                </a:lnTo>
                <a:lnTo>
                  <a:pt x="247076" y="292369"/>
                </a:lnTo>
                <a:lnTo>
                  <a:pt x="311272" y="299337"/>
                </a:lnTo>
                <a:lnTo>
                  <a:pt x="379475" y="301752"/>
                </a:lnTo>
                <a:lnTo>
                  <a:pt x="447679" y="299337"/>
                </a:lnTo>
                <a:lnTo>
                  <a:pt x="511875" y="292369"/>
                </a:lnTo>
                <a:lnTo>
                  <a:pt x="570991" y="281262"/>
                </a:lnTo>
                <a:lnTo>
                  <a:pt x="623955" y="266430"/>
                </a:lnTo>
                <a:lnTo>
                  <a:pt x="669694" y="248286"/>
                </a:lnTo>
                <a:lnTo>
                  <a:pt x="707136" y="227245"/>
                </a:lnTo>
                <a:lnTo>
                  <a:pt x="752837" y="178126"/>
                </a:lnTo>
                <a:lnTo>
                  <a:pt x="758951" y="150875"/>
                </a:lnTo>
                <a:close/>
              </a:path>
            </a:pathLst>
          </a:custGeom>
          <a:solidFill>
            <a:srgbClr val="DDDDDD"/>
          </a:solidFill>
        </p:spPr>
        <p:txBody>
          <a:bodyPr wrap="square" lIns="0" tIns="0" rIns="0" bIns="0" rtlCol="0"/>
          <a:lstStyle/>
          <a:p>
            <a:endParaRPr sz="1226"/>
          </a:p>
        </p:txBody>
      </p:sp>
      <p:sp>
        <p:nvSpPr>
          <p:cNvPr id="86" name="object 86"/>
          <p:cNvSpPr/>
          <p:nvPr/>
        </p:nvSpPr>
        <p:spPr>
          <a:xfrm>
            <a:off x="3149450" y="3321023"/>
            <a:ext cx="516944" cy="205740"/>
          </a:xfrm>
          <a:custGeom>
            <a:avLst/>
            <a:gdLst/>
            <a:ahLst/>
            <a:cxnLst/>
            <a:rect l="l" t="t" r="r" b="b"/>
            <a:pathLst>
              <a:path w="759460" h="302260">
                <a:moveTo>
                  <a:pt x="379475" y="0"/>
                </a:moveTo>
                <a:lnTo>
                  <a:pt x="311272" y="2439"/>
                </a:lnTo>
                <a:lnTo>
                  <a:pt x="247076" y="9470"/>
                </a:lnTo>
                <a:lnTo>
                  <a:pt x="187960" y="20658"/>
                </a:lnTo>
                <a:lnTo>
                  <a:pt x="134996" y="35572"/>
                </a:lnTo>
                <a:lnTo>
                  <a:pt x="89257" y="53779"/>
                </a:lnTo>
                <a:lnTo>
                  <a:pt x="51815" y="74845"/>
                </a:lnTo>
                <a:lnTo>
                  <a:pt x="6114" y="123826"/>
                </a:lnTo>
                <a:lnTo>
                  <a:pt x="0" y="150875"/>
                </a:lnTo>
                <a:lnTo>
                  <a:pt x="6114" y="178126"/>
                </a:lnTo>
                <a:lnTo>
                  <a:pt x="51816" y="227245"/>
                </a:lnTo>
                <a:lnTo>
                  <a:pt x="89257" y="248286"/>
                </a:lnTo>
                <a:lnTo>
                  <a:pt x="134996" y="266430"/>
                </a:lnTo>
                <a:lnTo>
                  <a:pt x="187960" y="281262"/>
                </a:lnTo>
                <a:lnTo>
                  <a:pt x="247076" y="292369"/>
                </a:lnTo>
                <a:lnTo>
                  <a:pt x="311272" y="299337"/>
                </a:lnTo>
                <a:lnTo>
                  <a:pt x="379475" y="301752"/>
                </a:lnTo>
                <a:lnTo>
                  <a:pt x="447679" y="299337"/>
                </a:lnTo>
                <a:lnTo>
                  <a:pt x="511875" y="292369"/>
                </a:lnTo>
                <a:lnTo>
                  <a:pt x="570991" y="281262"/>
                </a:lnTo>
                <a:lnTo>
                  <a:pt x="623955" y="266430"/>
                </a:lnTo>
                <a:lnTo>
                  <a:pt x="669694" y="248286"/>
                </a:lnTo>
                <a:lnTo>
                  <a:pt x="707136" y="227245"/>
                </a:lnTo>
                <a:lnTo>
                  <a:pt x="752837" y="178126"/>
                </a:lnTo>
                <a:lnTo>
                  <a:pt x="758951" y="150875"/>
                </a:lnTo>
                <a:lnTo>
                  <a:pt x="752837" y="123826"/>
                </a:lnTo>
                <a:lnTo>
                  <a:pt x="707136" y="74845"/>
                </a:lnTo>
                <a:lnTo>
                  <a:pt x="669694" y="53779"/>
                </a:lnTo>
                <a:lnTo>
                  <a:pt x="623955" y="35572"/>
                </a:lnTo>
                <a:lnTo>
                  <a:pt x="570991" y="20658"/>
                </a:lnTo>
                <a:lnTo>
                  <a:pt x="511875" y="9470"/>
                </a:lnTo>
                <a:lnTo>
                  <a:pt x="447679" y="2439"/>
                </a:lnTo>
                <a:lnTo>
                  <a:pt x="379475" y="0"/>
                </a:lnTo>
                <a:close/>
              </a:path>
            </a:pathLst>
          </a:custGeom>
          <a:ln w="12700">
            <a:solidFill>
              <a:srgbClr val="FFFFFF"/>
            </a:solidFill>
          </a:ln>
        </p:spPr>
        <p:txBody>
          <a:bodyPr wrap="square" lIns="0" tIns="0" rIns="0" bIns="0" rtlCol="0"/>
          <a:lstStyle/>
          <a:p>
            <a:endParaRPr sz="1226"/>
          </a:p>
        </p:txBody>
      </p:sp>
      <p:sp>
        <p:nvSpPr>
          <p:cNvPr id="87" name="object 87"/>
          <p:cNvSpPr/>
          <p:nvPr/>
        </p:nvSpPr>
        <p:spPr>
          <a:xfrm>
            <a:off x="3148413" y="3459509"/>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88" name="object 88"/>
          <p:cNvSpPr/>
          <p:nvPr/>
        </p:nvSpPr>
        <p:spPr>
          <a:xfrm>
            <a:off x="3667085" y="3407642"/>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89" name="object 89"/>
          <p:cNvSpPr/>
          <p:nvPr/>
        </p:nvSpPr>
        <p:spPr>
          <a:xfrm>
            <a:off x="3149452" y="4201728"/>
            <a:ext cx="518672" cy="103735"/>
          </a:xfrm>
          <a:custGeom>
            <a:avLst/>
            <a:gdLst/>
            <a:ahLst/>
            <a:cxnLst/>
            <a:rect l="l" t="t" r="r" b="b"/>
            <a:pathLst>
              <a:path w="762000" h="152400">
                <a:moveTo>
                  <a:pt x="761999" y="0"/>
                </a:moveTo>
                <a:lnTo>
                  <a:pt x="738151" y="53344"/>
                </a:lnTo>
                <a:lnTo>
                  <a:pt x="672357" y="98359"/>
                </a:lnTo>
                <a:lnTo>
                  <a:pt x="626428" y="116693"/>
                </a:lnTo>
                <a:lnTo>
                  <a:pt x="573249" y="131684"/>
                </a:lnTo>
                <a:lnTo>
                  <a:pt x="513899" y="142913"/>
                </a:lnTo>
                <a:lnTo>
                  <a:pt x="449456" y="149958"/>
                </a:lnTo>
                <a:lnTo>
                  <a:pt x="380999"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90" name="object 90"/>
          <p:cNvSpPr/>
          <p:nvPr/>
        </p:nvSpPr>
        <p:spPr>
          <a:xfrm>
            <a:off x="3149452" y="4011895"/>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ln>
        </p:spPr>
        <p:txBody>
          <a:bodyPr wrap="square" lIns="0" tIns="0" rIns="0" bIns="0" rtlCol="0"/>
          <a:lstStyle/>
          <a:p>
            <a:endParaRPr sz="1226"/>
          </a:p>
        </p:txBody>
      </p:sp>
      <p:sp>
        <p:nvSpPr>
          <p:cNvPr id="91" name="object 91"/>
          <p:cNvSpPr/>
          <p:nvPr/>
        </p:nvSpPr>
        <p:spPr>
          <a:xfrm>
            <a:off x="3149452" y="3821541"/>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92" name="object 92"/>
          <p:cNvSpPr/>
          <p:nvPr/>
        </p:nvSpPr>
        <p:spPr>
          <a:xfrm>
            <a:off x="3149452" y="3614073"/>
            <a:ext cx="518672" cy="103735"/>
          </a:xfrm>
          <a:custGeom>
            <a:avLst/>
            <a:gdLst/>
            <a:ahLst/>
            <a:cxnLst/>
            <a:rect l="l" t="t" r="r" b="b"/>
            <a:pathLst>
              <a:path w="762000" h="152400">
                <a:moveTo>
                  <a:pt x="761999" y="0"/>
                </a:moveTo>
                <a:lnTo>
                  <a:pt x="738151" y="53036"/>
                </a:lnTo>
                <a:lnTo>
                  <a:pt x="672357" y="98046"/>
                </a:lnTo>
                <a:lnTo>
                  <a:pt x="626428" y="116442"/>
                </a:lnTo>
                <a:lnTo>
                  <a:pt x="573249" y="131515"/>
                </a:lnTo>
                <a:lnTo>
                  <a:pt x="513899" y="142825"/>
                </a:lnTo>
                <a:lnTo>
                  <a:pt x="449456" y="149933"/>
                </a:lnTo>
                <a:lnTo>
                  <a:pt x="380999"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93" name="object 93"/>
          <p:cNvSpPr/>
          <p:nvPr/>
        </p:nvSpPr>
        <p:spPr>
          <a:xfrm>
            <a:off x="3149452" y="4409197"/>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prstDash val="dash"/>
          </a:ln>
        </p:spPr>
        <p:txBody>
          <a:bodyPr wrap="square" lIns="0" tIns="0" rIns="0" bIns="0" rtlCol="0"/>
          <a:lstStyle/>
          <a:p>
            <a:endParaRPr sz="1226"/>
          </a:p>
        </p:txBody>
      </p:sp>
      <p:sp>
        <p:nvSpPr>
          <p:cNvPr id="94" name="object 94"/>
          <p:cNvSpPr/>
          <p:nvPr/>
        </p:nvSpPr>
        <p:spPr>
          <a:xfrm>
            <a:off x="3148413" y="4237518"/>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95" name="object 95"/>
          <p:cNvSpPr/>
          <p:nvPr/>
        </p:nvSpPr>
        <p:spPr>
          <a:xfrm>
            <a:off x="3667085" y="4237518"/>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96" name="object 96"/>
          <p:cNvSpPr/>
          <p:nvPr/>
        </p:nvSpPr>
        <p:spPr>
          <a:xfrm>
            <a:off x="3927459" y="3303908"/>
            <a:ext cx="516944" cy="205740"/>
          </a:xfrm>
          <a:custGeom>
            <a:avLst/>
            <a:gdLst/>
            <a:ahLst/>
            <a:cxnLst/>
            <a:rect l="l" t="t" r="r" b="b"/>
            <a:pathLst>
              <a:path w="759460" h="302260">
                <a:moveTo>
                  <a:pt x="758952" y="150875"/>
                </a:moveTo>
                <a:lnTo>
                  <a:pt x="735207" y="98338"/>
                </a:lnTo>
                <a:lnTo>
                  <a:pt x="669694" y="53779"/>
                </a:lnTo>
                <a:lnTo>
                  <a:pt x="623955" y="35572"/>
                </a:lnTo>
                <a:lnTo>
                  <a:pt x="570992" y="20658"/>
                </a:lnTo>
                <a:lnTo>
                  <a:pt x="511875" y="9470"/>
                </a:lnTo>
                <a:lnTo>
                  <a:pt x="447679" y="2439"/>
                </a:lnTo>
                <a:lnTo>
                  <a:pt x="379476" y="0"/>
                </a:lnTo>
                <a:lnTo>
                  <a:pt x="311272" y="2439"/>
                </a:lnTo>
                <a:lnTo>
                  <a:pt x="247076" y="9470"/>
                </a:lnTo>
                <a:lnTo>
                  <a:pt x="187960" y="20658"/>
                </a:lnTo>
                <a:lnTo>
                  <a:pt x="134996" y="35572"/>
                </a:lnTo>
                <a:lnTo>
                  <a:pt x="89257" y="53779"/>
                </a:lnTo>
                <a:lnTo>
                  <a:pt x="51815" y="74845"/>
                </a:lnTo>
                <a:lnTo>
                  <a:pt x="6114" y="123826"/>
                </a:lnTo>
                <a:lnTo>
                  <a:pt x="0" y="150875"/>
                </a:lnTo>
                <a:lnTo>
                  <a:pt x="6114" y="177925"/>
                </a:lnTo>
                <a:lnTo>
                  <a:pt x="51815" y="226906"/>
                </a:lnTo>
                <a:lnTo>
                  <a:pt x="89257" y="247972"/>
                </a:lnTo>
                <a:lnTo>
                  <a:pt x="134996" y="266179"/>
                </a:lnTo>
                <a:lnTo>
                  <a:pt x="187960" y="281093"/>
                </a:lnTo>
                <a:lnTo>
                  <a:pt x="247076" y="292281"/>
                </a:lnTo>
                <a:lnTo>
                  <a:pt x="311272" y="299312"/>
                </a:lnTo>
                <a:lnTo>
                  <a:pt x="379476" y="301751"/>
                </a:lnTo>
                <a:lnTo>
                  <a:pt x="447679" y="299312"/>
                </a:lnTo>
                <a:lnTo>
                  <a:pt x="511875" y="292281"/>
                </a:lnTo>
                <a:lnTo>
                  <a:pt x="570992" y="281093"/>
                </a:lnTo>
                <a:lnTo>
                  <a:pt x="623955" y="266179"/>
                </a:lnTo>
                <a:lnTo>
                  <a:pt x="669694" y="247972"/>
                </a:lnTo>
                <a:lnTo>
                  <a:pt x="707136" y="226906"/>
                </a:lnTo>
                <a:lnTo>
                  <a:pt x="752837" y="177925"/>
                </a:lnTo>
                <a:lnTo>
                  <a:pt x="758952" y="150875"/>
                </a:lnTo>
                <a:close/>
              </a:path>
            </a:pathLst>
          </a:custGeom>
          <a:solidFill>
            <a:srgbClr val="DDDDDD"/>
          </a:solidFill>
        </p:spPr>
        <p:txBody>
          <a:bodyPr wrap="square" lIns="0" tIns="0" rIns="0" bIns="0" rtlCol="0"/>
          <a:lstStyle/>
          <a:p>
            <a:endParaRPr sz="1226"/>
          </a:p>
        </p:txBody>
      </p:sp>
      <p:sp>
        <p:nvSpPr>
          <p:cNvPr id="97" name="object 97"/>
          <p:cNvSpPr/>
          <p:nvPr/>
        </p:nvSpPr>
        <p:spPr>
          <a:xfrm>
            <a:off x="3927459" y="3303908"/>
            <a:ext cx="516944" cy="205740"/>
          </a:xfrm>
          <a:custGeom>
            <a:avLst/>
            <a:gdLst/>
            <a:ahLst/>
            <a:cxnLst/>
            <a:rect l="l" t="t" r="r" b="b"/>
            <a:pathLst>
              <a:path w="759460" h="302260">
                <a:moveTo>
                  <a:pt x="379476" y="0"/>
                </a:moveTo>
                <a:lnTo>
                  <a:pt x="311272" y="2439"/>
                </a:lnTo>
                <a:lnTo>
                  <a:pt x="247076" y="9470"/>
                </a:lnTo>
                <a:lnTo>
                  <a:pt x="187960" y="20658"/>
                </a:lnTo>
                <a:lnTo>
                  <a:pt x="134996" y="35572"/>
                </a:lnTo>
                <a:lnTo>
                  <a:pt x="89257" y="53779"/>
                </a:lnTo>
                <a:lnTo>
                  <a:pt x="51815" y="74845"/>
                </a:lnTo>
                <a:lnTo>
                  <a:pt x="6114" y="123826"/>
                </a:lnTo>
                <a:lnTo>
                  <a:pt x="0" y="150875"/>
                </a:lnTo>
                <a:lnTo>
                  <a:pt x="6114" y="177925"/>
                </a:lnTo>
                <a:lnTo>
                  <a:pt x="51815" y="226906"/>
                </a:lnTo>
                <a:lnTo>
                  <a:pt x="89257" y="247972"/>
                </a:lnTo>
                <a:lnTo>
                  <a:pt x="134996" y="266179"/>
                </a:lnTo>
                <a:lnTo>
                  <a:pt x="187960" y="281093"/>
                </a:lnTo>
                <a:lnTo>
                  <a:pt x="247076" y="292281"/>
                </a:lnTo>
                <a:lnTo>
                  <a:pt x="311272" y="299312"/>
                </a:lnTo>
                <a:lnTo>
                  <a:pt x="379476" y="301751"/>
                </a:lnTo>
                <a:lnTo>
                  <a:pt x="447679" y="299312"/>
                </a:lnTo>
                <a:lnTo>
                  <a:pt x="511875" y="292281"/>
                </a:lnTo>
                <a:lnTo>
                  <a:pt x="570992" y="281093"/>
                </a:lnTo>
                <a:lnTo>
                  <a:pt x="623955" y="266179"/>
                </a:lnTo>
                <a:lnTo>
                  <a:pt x="669694" y="247972"/>
                </a:lnTo>
                <a:lnTo>
                  <a:pt x="707136" y="226906"/>
                </a:lnTo>
                <a:lnTo>
                  <a:pt x="752837" y="177925"/>
                </a:lnTo>
                <a:lnTo>
                  <a:pt x="758952" y="150875"/>
                </a:lnTo>
                <a:lnTo>
                  <a:pt x="752837" y="123826"/>
                </a:lnTo>
                <a:lnTo>
                  <a:pt x="707136" y="74845"/>
                </a:lnTo>
                <a:lnTo>
                  <a:pt x="669694" y="53779"/>
                </a:lnTo>
                <a:lnTo>
                  <a:pt x="623955" y="35572"/>
                </a:lnTo>
                <a:lnTo>
                  <a:pt x="570992" y="20658"/>
                </a:lnTo>
                <a:lnTo>
                  <a:pt x="511875" y="9470"/>
                </a:lnTo>
                <a:lnTo>
                  <a:pt x="447679" y="2439"/>
                </a:lnTo>
                <a:lnTo>
                  <a:pt x="379476" y="0"/>
                </a:lnTo>
                <a:close/>
              </a:path>
            </a:pathLst>
          </a:custGeom>
          <a:ln w="12700">
            <a:solidFill>
              <a:srgbClr val="FFFFFF"/>
            </a:solidFill>
          </a:ln>
        </p:spPr>
        <p:txBody>
          <a:bodyPr wrap="square" lIns="0" tIns="0" rIns="0" bIns="0" rtlCol="0"/>
          <a:lstStyle/>
          <a:p>
            <a:endParaRPr sz="1226"/>
          </a:p>
        </p:txBody>
      </p:sp>
      <p:sp>
        <p:nvSpPr>
          <p:cNvPr id="98" name="object 98"/>
          <p:cNvSpPr/>
          <p:nvPr/>
        </p:nvSpPr>
        <p:spPr>
          <a:xfrm>
            <a:off x="3926422" y="3442393"/>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99" name="object 99"/>
          <p:cNvSpPr/>
          <p:nvPr/>
        </p:nvSpPr>
        <p:spPr>
          <a:xfrm>
            <a:off x="4445094" y="3390525"/>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100" name="object 100"/>
          <p:cNvSpPr/>
          <p:nvPr/>
        </p:nvSpPr>
        <p:spPr>
          <a:xfrm>
            <a:off x="3927460" y="4184613"/>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ln>
        </p:spPr>
        <p:txBody>
          <a:bodyPr wrap="square" lIns="0" tIns="0" rIns="0" bIns="0" rtlCol="0"/>
          <a:lstStyle/>
          <a:p>
            <a:endParaRPr sz="1226"/>
          </a:p>
        </p:txBody>
      </p:sp>
      <p:sp>
        <p:nvSpPr>
          <p:cNvPr id="101" name="object 101"/>
          <p:cNvSpPr/>
          <p:nvPr/>
        </p:nvSpPr>
        <p:spPr>
          <a:xfrm>
            <a:off x="3927460" y="3994260"/>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102" name="object 102"/>
          <p:cNvSpPr/>
          <p:nvPr/>
        </p:nvSpPr>
        <p:spPr>
          <a:xfrm>
            <a:off x="3927460" y="3804426"/>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ln>
        </p:spPr>
        <p:txBody>
          <a:bodyPr wrap="square" lIns="0" tIns="0" rIns="0" bIns="0" rtlCol="0"/>
          <a:lstStyle/>
          <a:p>
            <a:endParaRPr sz="1226"/>
          </a:p>
        </p:txBody>
      </p:sp>
      <p:sp>
        <p:nvSpPr>
          <p:cNvPr id="103" name="object 103"/>
          <p:cNvSpPr/>
          <p:nvPr/>
        </p:nvSpPr>
        <p:spPr>
          <a:xfrm>
            <a:off x="3927460" y="3596958"/>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ln>
        </p:spPr>
        <p:txBody>
          <a:bodyPr wrap="square" lIns="0" tIns="0" rIns="0" bIns="0" rtlCol="0"/>
          <a:lstStyle/>
          <a:p>
            <a:endParaRPr sz="1226"/>
          </a:p>
        </p:txBody>
      </p:sp>
      <p:sp>
        <p:nvSpPr>
          <p:cNvPr id="104" name="object 104"/>
          <p:cNvSpPr/>
          <p:nvPr/>
        </p:nvSpPr>
        <p:spPr>
          <a:xfrm>
            <a:off x="3927460" y="4392081"/>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3" y="143628"/>
                </a:lnTo>
                <a:lnTo>
                  <a:pt x="195354" y="133208"/>
                </a:lnTo>
                <a:lnTo>
                  <a:pt x="143285" y="119252"/>
                </a:lnTo>
                <a:lnTo>
                  <a:pt x="97732" y="102122"/>
                </a:lnTo>
                <a:lnTo>
                  <a:pt x="59661" y="82183"/>
                </a:lnTo>
                <a:lnTo>
                  <a:pt x="9829" y="35330"/>
                </a:lnTo>
                <a:lnTo>
                  <a:pt x="0" y="9143"/>
                </a:lnTo>
              </a:path>
            </a:pathLst>
          </a:custGeom>
          <a:ln w="12700">
            <a:solidFill>
              <a:srgbClr val="FFFFFF"/>
            </a:solidFill>
            <a:prstDash val="dash"/>
          </a:ln>
        </p:spPr>
        <p:txBody>
          <a:bodyPr wrap="square" lIns="0" tIns="0" rIns="0" bIns="0" rtlCol="0"/>
          <a:lstStyle/>
          <a:p>
            <a:endParaRPr sz="1226"/>
          </a:p>
        </p:txBody>
      </p:sp>
      <p:sp>
        <p:nvSpPr>
          <p:cNvPr id="105" name="object 105"/>
          <p:cNvSpPr/>
          <p:nvPr/>
        </p:nvSpPr>
        <p:spPr>
          <a:xfrm>
            <a:off x="3926422" y="4220401"/>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06" name="object 106"/>
          <p:cNvSpPr/>
          <p:nvPr/>
        </p:nvSpPr>
        <p:spPr>
          <a:xfrm>
            <a:off x="4445094" y="4220401"/>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07" name="object 107"/>
          <p:cNvSpPr/>
          <p:nvPr/>
        </p:nvSpPr>
        <p:spPr>
          <a:xfrm>
            <a:off x="4705467" y="3312725"/>
            <a:ext cx="516944" cy="204875"/>
          </a:xfrm>
          <a:custGeom>
            <a:avLst/>
            <a:gdLst/>
            <a:ahLst/>
            <a:cxnLst/>
            <a:rect l="l" t="t" r="r" b="b"/>
            <a:pathLst>
              <a:path w="759460" h="300989">
                <a:moveTo>
                  <a:pt x="758952" y="150875"/>
                </a:moveTo>
                <a:lnTo>
                  <a:pt x="735207" y="98031"/>
                </a:lnTo>
                <a:lnTo>
                  <a:pt x="669694" y="53465"/>
                </a:lnTo>
                <a:lnTo>
                  <a:pt x="623955" y="35321"/>
                </a:lnTo>
                <a:lnTo>
                  <a:pt x="570992" y="20489"/>
                </a:lnTo>
                <a:lnTo>
                  <a:pt x="511875" y="9382"/>
                </a:lnTo>
                <a:lnTo>
                  <a:pt x="447679" y="2414"/>
                </a:lnTo>
                <a:lnTo>
                  <a:pt x="379476" y="0"/>
                </a:lnTo>
                <a:lnTo>
                  <a:pt x="311272" y="2414"/>
                </a:lnTo>
                <a:lnTo>
                  <a:pt x="247076" y="9382"/>
                </a:lnTo>
                <a:lnTo>
                  <a:pt x="187960" y="20489"/>
                </a:lnTo>
                <a:lnTo>
                  <a:pt x="134996" y="35321"/>
                </a:lnTo>
                <a:lnTo>
                  <a:pt x="89257" y="53465"/>
                </a:lnTo>
                <a:lnTo>
                  <a:pt x="51815" y="74506"/>
                </a:lnTo>
                <a:lnTo>
                  <a:pt x="6114" y="123625"/>
                </a:lnTo>
                <a:lnTo>
                  <a:pt x="0" y="150875"/>
                </a:lnTo>
                <a:lnTo>
                  <a:pt x="6114" y="177899"/>
                </a:lnTo>
                <a:lnTo>
                  <a:pt x="51815" y="226709"/>
                </a:lnTo>
                <a:lnTo>
                  <a:pt x="89257" y="247655"/>
                </a:lnTo>
                <a:lnTo>
                  <a:pt x="134996" y="265735"/>
                </a:lnTo>
                <a:lnTo>
                  <a:pt x="187960" y="280528"/>
                </a:lnTo>
                <a:lnTo>
                  <a:pt x="247076" y="291616"/>
                </a:lnTo>
                <a:lnTo>
                  <a:pt x="311272" y="298576"/>
                </a:lnTo>
                <a:lnTo>
                  <a:pt x="379476" y="300989"/>
                </a:lnTo>
                <a:lnTo>
                  <a:pt x="447679" y="298576"/>
                </a:lnTo>
                <a:lnTo>
                  <a:pt x="511875" y="291616"/>
                </a:lnTo>
                <a:lnTo>
                  <a:pt x="570992" y="280528"/>
                </a:lnTo>
                <a:lnTo>
                  <a:pt x="623955" y="265735"/>
                </a:lnTo>
                <a:lnTo>
                  <a:pt x="669694" y="247655"/>
                </a:lnTo>
                <a:lnTo>
                  <a:pt x="707136" y="226709"/>
                </a:lnTo>
                <a:lnTo>
                  <a:pt x="752837" y="177899"/>
                </a:lnTo>
                <a:lnTo>
                  <a:pt x="758952" y="150875"/>
                </a:lnTo>
                <a:close/>
              </a:path>
            </a:pathLst>
          </a:custGeom>
          <a:solidFill>
            <a:srgbClr val="DDDDDD"/>
          </a:solidFill>
        </p:spPr>
        <p:txBody>
          <a:bodyPr wrap="square" lIns="0" tIns="0" rIns="0" bIns="0" rtlCol="0"/>
          <a:lstStyle/>
          <a:p>
            <a:endParaRPr sz="1226"/>
          </a:p>
        </p:txBody>
      </p:sp>
      <p:sp>
        <p:nvSpPr>
          <p:cNvPr id="108" name="object 108"/>
          <p:cNvSpPr/>
          <p:nvPr/>
        </p:nvSpPr>
        <p:spPr>
          <a:xfrm>
            <a:off x="4705467" y="3312725"/>
            <a:ext cx="516944" cy="204875"/>
          </a:xfrm>
          <a:custGeom>
            <a:avLst/>
            <a:gdLst/>
            <a:ahLst/>
            <a:cxnLst/>
            <a:rect l="l" t="t" r="r" b="b"/>
            <a:pathLst>
              <a:path w="759460" h="300989">
                <a:moveTo>
                  <a:pt x="379476" y="0"/>
                </a:moveTo>
                <a:lnTo>
                  <a:pt x="311272" y="2414"/>
                </a:lnTo>
                <a:lnTo>
                  <a:pt x="247076" y="9382"/>
                </a:lnTo>
                <a:lnTo>
                  <a:pt x="187960" y="20489"/>
                </a:lnTo>
                <a:lnTo>
                  <a:pt x="134996" y="35321"/>
                </a:lnTo>
                <a:lnTo>
                  <a:pt x="89257" y="53465"/>
                </a:lnTo>
                <a:lnTo>
                  <a:pt x="51815" y="74506"/>
                </a:lnTo>
                <a:lnTo>
                  <a:pt x="6114" y="123625"/>
                </a:lnTo>
                <a:lnTo>
                  <a:pt x="0" y="150875"/>
                </a:lnTo>
                <a:lnTo>
                  <a:pt x="6114" y="177899"/>
                </a:lnTo>
                <a:lnTo>
                  <a:pt x="51815" y="226709"/>
                </a:lnTo>
                <a:lnTo>
                  <a:pt x="89257" y="247655"/>
                </a:lnTo>
                <a:lnTo>
                  <a:pt x="134996" y="265735"/>
                </a:lnTo>
                <a:lnTo>
                  <a:pt x="187960" y="280528"/>
                </a:lnTo>
                <a:lnTo>
                  <a:pt x="247076" y="291616"/>
                </a:lnTo>
                <a:lnTo>
                  <a:pt x="311272" y="298576"/>
                </a:lnTo>
                <a:lnTo>
                  <a:pt x="379476" y="300989"/>
                </a:lnTo>
                <a:lnTo>
                  <a:pt x="447679" y="298576"/>
                </a:lnTo>
                <a:lnTo>
                  <a:pt x="511875" y="291616"/>
                </a:lnTo>
                <a:lnTo>
                  <a:pt x="570992" y="280528"/>
                </a:lnTo>
                <a:lnTo>
                  <a:pt x="623955" y="265735"/>
                </a:lnTo>
                <a:lnTo>
                  <a:pt x="669694" y="247655"/>
                </a:lnTo>
                <a:lnTo>
                  <a:pt x="707136" y="226709"/>
                </a:lnTo>
                <a:lnTo>
                  <a:pt x="752837" y="177899"/>
                </a:lnTo>
                <a:lnTo>
                  <a:pt x="758952" y="150875"/>
                </a:lnTo>
                <a:lnTo>
                  <a:pt x="752837" y="123625"/>
                </a:lnTo>
                <a:lnTo>
                  <a:pt x="707136" y="74506"/>
                </a:lnTo>
                <a:lnTo>
                  <a:pt x="669694" y="53465"/>
                </a:lnTo>
                <a:lnTo>
                  <a:pt x="623955" y="35321"/>
                </a:lnTo>
                <a:lnTo>
                  <a:pt x="570992" y="20489"/>
                </a:lnTo>
                <a:lnTo>
                  <a:pt x="511875" y="9382"/>
                </a:lnTo>
                <a:lnTo>
                  <a:pt x="447679" y="2414"/>
                </a:lnTo>
                <a:lnTo>
                  <a:pt x="379476" y="0"/>
                </a:lnTo>
                <a:close/>
              </a:path>
            </a:pathLst>
          </a:custGeom>
          <a:ln w="12700">
            <a:solidFill>
              <a:srgbClr val="FFFFFF"/>
            </a:solidFill>
          </a:ln>
        </p:spPr>
        <p:txBody>
          <a:bodyPr wrap="square" lIns="0" tIns="0" rIns="0" bIns="0" rtlCol="0"/>
          <a:lstStyle/>
          <a:p>
            <a:endParaRPr sz="1226"/>
          </a:p>
        </p:txBody>
      </p:sp>
      <p:sp>
        <p:nvSpPr>
          <p:cNvPr id="109" name="object 109"/>
          <p:cNvSpPr/>
          <p:nvPr/>
        </p:nvSpPr>
        <p:spPr>
          <a:xfrm>
            <a:off x="4704430" y="3450691"/>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110" name="object 110"/>
          <p:cNvSpPr/>
          <p:nvPr/>
        </p:nvSpPr>
        <p:spPr>
          <a:xfrm>
            <a:off x="5223102" y="3398823"/>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111" name="object 111"/>
          <p:cNvSpPr/>
          <p:nvPr/>
        </p:nvSpPr>
        <p:spPr>
          <a:xfrm>
            <a:off x="4705468" y="4193430"/>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ln>
        </p:spPr>
        <p:txBody>
          <a:bodyPr wrap="square" lIns="0" tIns="0" rIns="0" bIns="0" rtlCol="0"/>
          <a:lstStyle/>
          <a:p>
            <a:endParaRPr sz="1226"/>
          </a:p>
        </p:txBody>
      </p:sp>
      <p:sp>
        <p:nvSpPr>
          <p:cNvPr id="112" name="object 112"/>
          <p:cNvSpPr/>
          <p:nvPr/>
        </p:nvSpPr>
        <p:spPr>
          <a:xfrm>
            <a:off x="4705468" y="4003077"/>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3" y="143628"/>
                </a:lnTo>
                <a:lnTo>
                  <a:pt x="195354" y="133208"/>
                </a:lnTo>
                <a:lnTo>
                  <a:pt x="143285" y="119252"/>
                </a:lnTo>
                <a:lnTo>
                  <a:pt x="97732" y="102122"/>
                </a:lnTo>
                <a:lnTo>
                  <a:pt x="59661" y="82183"/>
                </a:lnTo>
                <a:lnTo>
                  <a:pt x="9829" y="35330"/>
                </a:lnTo>
                <a:lnTo>
                  <a:pt x="0" y="9144"/>
                </a:lnTo>
              </a:path>
            </a:pathLst>
          </a:custGeom>
          <a:ln w="12700">
            <a:solidFill>
              <a:srgbClr val="FFFFFF"/>
            </a:solidFill>
          </a:ln>
        </p:spPr>
        <p:txBody>
          <a:bodyPr wrap="square" lIns="0" tIns="0" rIns="0" bIns="0" rtlCol="0"/>
          <a:lstStyle/>
          <a:p>
            <a:endParaRPr sz="1226"/>
          </a:p>
        </p:txBody>
      </p:sp>
      <p:sp>
        <p:nvSpPr>
          <p:cNvPr id="113" name="object 113"/>
          <p:cNvSpPr/>
          <p:nvPr/>
        </p:nvSpPr>
        <p:spPr>
          <a:xfrm>
            <a:off x="4705468" y="3812724"/>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114" name="object 114"/>
          <p:cNvSpPr/>
          <p:nvPr/>
        </p:nvSpPr>
        <p:spPr>
          <a:xfrm>
            <a:off x="4705468" y="3605256"/>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3" y="143636"/>
                </a:lnTo>
                <a:lnTo>
                  <a:pt x="195354" y="133237"/>
                </a:lnTo>
                <a:lnTo>
                  <a:pt x="143285" y="119319"/>
                </a:lnTo>
                <a:lnTo>
                  <a:pt x="97732" y="102253"/>
                </a:lnTo>
                <a:lnTo>
                  <a:pt x="59661" y="82408"/>
                </a:lnTo>
                <a:lnTo>
                  <a:pt x="9829" y="35865"/>
                </a:lnTo>
                <a:lnTo>
                  <a:pt x="0" y="9906"/>
                </a:lnTo>
              </a:path>
            </a:pathLst>
          </a:custGeom>
          <a:ln w="12700">
            <a:solidFill>
              <a:srgbClr val="FFFFFF"/>
            </a:solidFill>
          </a:ln>
        </p:spPr>
        <p:txBody>
          <a:bodyPr wrap="square" lIns="0" tIns="0" rIns="0" bIns="0" rtlCol="0"/>
          <a:lstStyle/>
          <a:p>
            <a:endParaRPr sz="1226"/>
          </a:p>
        </p:txBody>
      </p:sp>
      <p:sp>
        <p:nvSpPr>
          <p:cNvPr id="115" name="object 115"/>
          <p:cNvSpPr/>
          <p:nvPr/>
        </p:nvSpPr>
        <p:spPr>
          <a:xfrm>
            <a:off x="4705468" y="4400899"/>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3" y="143540"/>
                </a:lnTo>
                <a:lnTo>
                  <a:pt x="195354" y="133039"/>
                </a:lnTo>
                <a:lnTo>
                  <a:pt x="143285" y="119001"/>
                </a:lnTo>
                <a:lnTo>
                  <a:pt x="97732" y="101809"/>
                </a:lnTo>
                <a:lnTo>
                  <a:pt x="59661" y="81844"/>
                </a:lnTo>
                <a:lnTo>
                  <a:pt x="9829" y="35129"/>
                </a:lnTo>
                <a:lnTo>
                  <a:pt x="0" y="9144"/>
                </a:lnTo>
              </a:path>
            </a:pathLst>
          </a:custGeom>
          <a:ln w="12700">
            <a:solidFill>
              <a:srgbClr val="FFFFFF"/>
            </a:solidFill>
            <a:prstDash val="dash"/>
          </a:ln>
        </p:spPr>
        <p:txBody>
          <a:bodyPr wrap="square" lIns="0" tIns="0" rIns="0" bIns="0" rtlCol="0"/>
          <a:lstStyle/>
          <a:p>
            <a:endParaRPr sz="1226"/>
          </a:p>
        </p:txBody>
      </p:sp>
      <p:sp>
        <p:nvSpPr>
          <p:cNvPr id="116" name="object 116"/>
          <p:cNvSpPr/>
          <p:nvPr/>
        </p:nvSpPr>
        <p:spPr>
          <a:xfrm>
            <a:off x="4704430" y="4228699"/>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17" name="object 117"/>
          <p:cNvSpPr/>
          <p:nvPr/>
        </p:nvSpPr>
        <p:spPr>
          <a:xfrm>
            <a:off x="5223102" y="4228699"/>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18" name="object 118"/>
          <p:cNvSpPr/>
          <p:nvPr/>
        </p:nvSpPr>
        <p:spPr>
          <a:xfrm>
            <a:off x="5483467" y="3312725"/>
            <a:ext cx="516944" cy="204875"/>
          </a:xfrm>
          <a:custGeom>
            <a:avLst/>
            <a:gdLst/>
            <a:ahLst/>
            <a:cxnLst/>
            <a:rect l="l" t="t" r="r" b="b"/>
            <a:pathLst>
              <a:path w="759459" h="300989">
                <a:moveTo>
                  <a:pt x="758964" y="150875"/>
                </a:moveTo>
                <a:lnTo>
                  <a:pt x="735218" y="98031"/>
                </a:lnTo>
                <a:lnTo>
                  <a:pt x="669701" y="53465"/>
                </a:lnTo>
                <a:lnTo>
                  <a:pt x="623960" y="35321"/>
                </a:lnTo>
                <a:lnTo>
                  <a:pt x="570995" y="20489"/>
                </a:lnTo>
                <a:lnTo>
                  <a:pt x="511877" y="9382"/>
                </a:lnTo>
                <a:lnTo>
                  <a:pt x="447680" y="2414"/>
                </a:lnTo>
                <a:lnTo>
                  <a:pt x="379475" y="0"/>
                </a:lnTo>
                <a:lnTo>
                  <a:pt x="311272" y="2414"/>
                </a:lnTo>
                <a:lnTo>
                  <a:pt x="247076" y="9382"/>
                </a:lnTo>
                <a:lnTo>
                  <a:pt x="187960" y="20489"/>
                </a:lnTo>
                <a:lnTo>
                  <a:pt x="134996" y="35321"/>
                </a:lnTo>
                <a:lnTo>
                  <a:pt x="89257" y="53465"/>
                </a:lnTo>
                <a:lnTo>
                  <a:pt x="51816" y="74506"/>
                </a:lnTo>
                <a:lnTo>
                  <a:pt x="6114" y="123625"/>
                </a:lnTo>
                <a:lnTo>
                  <a:pt x="0" y="150875"/>
                </a:lnTo>
                <a:lnTo>
                  <a:pt x="6114" y="177899"/>
                </a:lnTo>
                <a:lnTo>
                  <a:pt x="51816" y="226709"/>
                </a:lnTo>
                <a:lnTo>
                  <a:pt x="89257" y="247655"/>
                </a:lnTo>
                <a:lnTo>
                  <a:pt x="134996" y="265735"/>
                </a:lnTo>
                <a:lnTo>
                  <a:pt x="187960" y="280528"/>
                </a:lnTo>
                <a:lnTo>
                  <a:pt x="247076" y="291616"/>
                </a:lnTo>
                <a:lnTo>
                  <a:pt x="311272" y="298576"/>
                </a:lnTo>
                <a:lnTo>
                  <a:pt x="379475" y="300989"/>
                </a:lnTo>
                <a:lnTo>
                  <a:pt x="447680" y="298576"/>
                </a:lnTo>
                <a:lnTo>
                  <a:pt x="511877" y="291616"/>
                </a:lnTo>
                <a:lnTo>
                  <a:pt x="570995" y="280528"/>
                </a:lnTo>
                <a:lnTo>
                  <a:pt x="623960" y="265735"/>
                </a:lnTo>
                <a:lnTo>
                  <a:pt x="669701" y="247655"/>
                </a:lnTo>
                <a:lnTo>
                  <a:pt x="707145" y="226709"/>
                </a:lnTo>
                <a:lnTo>
                  <a:pt x="752849" y="177899"/>
                </a:lnTo>
                <a:lnTo>
                  <a:pt x="758964" y="150875"/>
                </a:lnTo>
                <a:close/>
              </a:path>
            </a:pathLst>
          </a:custGeom>
          <a:solidFill>
            <a:srgbClr val="DDDDDD"/>
          </a:solidFill>
        </p:spPr>
        <p:txBody>
          <a:bodyPr wrap="square" lIns="0" tIns="0" rIns="0" bIns="0" rtlCol="0"/>
          <a:lstStyle/>
          <a:p>
            <a:endParaRPr sz="1226"/>
          </a:p>
        </p:txBody>
      </p:sp>
      <p:sp>
        <p:nvSpPr>
          <p:cNvPr id="119" name="object 119"/>
          <p:cNvSpPr/>
          <p:nvPr/>
        </p:nvSpPr>
        <p:spPr>
          <a:xfrm>
            <a:off x="5483467" y="3312725"/>
            <a:ext cx="516944" cy="204875"/>
          </a:xfrm>
          <a:custGeom>
            <a:avLst/>
            <a:gdLst/>
            <a:ahLst/>
            <a:cxnLst/>
            <a:rect l="l" t="t" r="r" b="b"/>
            <a:pathLst>
              <a:path w="759459" h="300989">
                <a:moveTo>
                  <a:pt x="379475" y="0"/>
                </a:moveTo>
                <a:lnTo>
                  <a:pt x="311272" y="2414"/>
                </a:lnTo>
                <a:lnTo>
                  <a:pt x="247076" y="9382"/>
                </a:lnTo>
                <a:lnTo>
                  <a:pt x="187960" y="20489"/>
                </a:lnTo>
                <a:lnTo>
                  <a:pt x="134996" y="35321"/>
                </a:lnTo>
                <a:lnTo>
                  <a:pt x="89257" y="53465"/>
                </a:lnTo>
                <a:lnTo>
                  <a:pt x="51816" y="74506"/>
                </a:lnTo>
                <a:lnTo>
                  <a:pt x="6114" y="123625"/>
                </a:lnTo>
                <a:lnTo>
                  <a:pt x="0" y="150875"/>
                </a:lnTo>
                <a:lnTo>
                  <a:pt x="6114" y="177899"/>
                </a:lnTo>
                <a:lnTo>
                  <a:pt x="51816" y="226709"/>
                </a:lnTo>
                <a:lnTo>
                  <a:pt x="89257" y="247655"/>
                </a:lnTo>
                <a:lnTo>
                  <a:pt x="134996" y="265735"/>
                </a:lnTo>
                <a:lnTo>
                  <a:pt x="187960" y="280528"/>
                </a:lnTo>
                <a:lnTo>
                  <a:pt x="247076" y="291616"/>
                </a:lnTo>
                <a:lnTo>
                  <a:pt x="311272" y="298576"/>
                </a:lnTo>
                <a:lnTo>
                  <a:pt x="379475" y="300989"/>
                </a:lnTo>
                <a:lnTo>
                  <a:pt x="447680" y="298576"/>
                </a:lnTo>
                <a:lnTo>
                  <a:pt x="511877" y="291616"/>
                </a:lnTo>
                <a:lnTo>
                  <a:pt x="570995" y="280528"/>
                </a:lnTo>
                <a:lnTo>
                  <a:pt x="623960" y="265735"/>
                </a:lnTo>
                <a:lnTo>
                  <a:pt x="669701" y="247655"/>
                </a:lnTo>
                <a:lnTo>
                  <a:pt x="707145" y="226709"/>
                </a:lnTo>
                <a:lnTo>
                  <a:pt x="752849" y="177899"/>
                </a:lnTo>
                <a:lnTo>
                  <a:pt x="758964" y="150875"/>
                </a:lnTo>
                <a:lnTo>
                  <a:pt x="752849" y="123625"/>
                </a:lnTo>
                <a:lnTo>
                  <a:pt x="707145" y="74506"/>
                </a:lnTo>
                <a:lnTo>
                  <a:pt x="669701" y="53465"/>
                </a:lnTo>
                <a:lnTo>
                  <a:pt x="623960" y="35321"/>
                </a:lnTo>
                <a:lnTo>
                  <a:pt x="570995" y="20489"/>
                </a:lnTo>
                <a:lnTo>
                  <a:pt x="511877" y="9382"/>
                </a:lnTo>
                <a:lnTo>
                  <a:pt x="447680" y="2414"/>
                </a:lnTo>
                <a:lnTo>
                  <a:pt x="379475" y="0"/>
                </a:lnTo>
                <a:close/>
              </a:path>
            </a:pathLst>
          </a:custGeom>
          <a:ln w="12699">
            <a:solidFill>
              <a:srgbClr val="FFFFFF"/>
            </a:solidFill>
          </a:ln>
        </p:spPr>
        <p:txBody>
          <a:bodyPr wrap="square" lIns="0" tIns="0" rIns="0" bIns="0" rtlCol="0"/>
          <a:lstStyle/>
          <a:p>
            <a:endParaRPr sz="1226"/>
          </a:p>
        </p:txBody>
      </p:sp>
      <p:sp>
        <p:nvSpPr>
          <p:cNvPr id="120" name="object 120"/>
          <p:cNvSpPr/>
          <p:nvPr/>
        </p:nvSpPr>
        <p:spPr>
          <a:xfrm>
            <a:off x="5482430" y="3450691"/>
            <a:ext cx="0" cy="777144"/>
          </a:xfrm>
          <a:custGeom>
            <a:avLst/>
            <a:gdLst/>
            <a:ahLst/>
            <a:cxnLst/>
            <a:rect l="l" t="t" r="r" b="b"/>
            <a:pathLst>
              <a:path h="1141729">
                <a:moveTo>
                  <a:pt x="0" y="0"/>
                </a:moveTo>
                <a:lnTo>
                  <a:pt x="0" y="1141476"/>
                </a:lnTo>
              </a:path>
            </a:pathLst>
          </a:custGeom>
          <a:ln w="12700">
            <a:solidFill>
              <a:srgbClr val="FFFFFF"/>
            </a:solidFill>
          </a:ln>
        </p:spPr>
        <p:txBody>
          <a:bodyPr wrap="square" lIns="0" tIns="0" rIns="0" bIns="0" rtlCol="0"/>
          <a:lstStyle/>
          <a:p>
            <a:endParaRPr sz="1226"/>
          </a:p>
        </p:txBody>
      </p:sp>
      <p:sp>
        <p:nvSpPr>
          <p:cNvPr id="121" name="object 121"/>
          <p:cNvSpPr/>
          <p:nvPr/>
        </p:nvSpPr>
        <p:spPr>
          <a:xfrm>
            <a:off x="6001103" y="3398823"/>
            <a:ext cx="0" cy="880879"/>
          </a:xfrm>
          <a:custGeom>
            <a:avLst/>
            <a:gdLst/>
            <a:ahLst/>
            <a:cxnLst/>
            <a:rect l="l" t="t" r="r" b="b"/>
            <a:pathLst>
              <a:path h="1294129">
                <a:moveTo>
                  <a:pt x="0" y="0"/>
                </a:moveTo>
                <a:lnTo>
                  <a:pt x="0" y="1293876"/>
                </a:lnTo>
              </a:path>
            </a:pathLst>
          </a:custGeom>
          <a:ln w="12700">
            <a:solidFill>
              <a:srgbClr val="FFFFFF"/>
            </a:solidFill>
          </a:ln>
        </p:spPr>
        <p:txBody>
          <a:bodyPr wrap="square" lIns="0" tIns="0" rIns="0" bIns="0" rtlCol="0"/>
          <a:lstStyle/>
          <a:p>
            <a:endParaRPr sz="1226"/>
          </a:p>
        </p:txBody>
      </p:sp>
      <p:sp>
        <p:nvSpPr>
          <p:cNvPr id="122" name="object 122"/>
          <p:cNvSpPr/>
          <p:nvPr/>
        </p:nvSpPr>
        <p:spPr>
          <a:xfrm>
            <a:off x="5483468" y="4193430"/>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5" y="143540"/>
                </a:lnTo>
                <a:lnTo>
                  <a:pt x="195357" y="133039"/>
                </a:lnTo>
                <a:lnTo>
                  <a:pt x="143289" y="119001"/>
                </a:lnTo>
                <a:lnTo>
                  <a:pt x="97737" y="101809"/>
                </a:lnTo>
                <a:lnTo>
                  <a:pt x="59667" y="81844"/>
                </a:lnTo>
                <a:lnTo>
                  <a:pt x="9833" y="35129"/>
                </a:lnTo>
                <a:lnTo>
                  <a:pt x="0" y="9144"/>
                </a:lnTo>
              </a:path>
            </a:pathLst>
          </a:custGeom>
          <a:ln w="12700">
            <a:solidFill>
              <a:srgbClr val="FFFFFF"/>
            </a:solidFill>
          </a:ln>
        </p:spPr>
        <p:txBody>
          <a:bodyPr wrap="square" lIns="0" tIns="0" rIns="0" bIns="0" rtlCol="0"/>
          <a:lstStyle/>
          <a:p>
            <a:endParaRPr sz="1226"/>
          </a:p>
        </p:txBody>
      </p:sp>
      <p:sp>
        <p:nvSpPr>
          <p:cNvPr id="123" name="object 123"/>
          <p:cNvSpPr/>
          <p:nvPr/>
        </p:nvSpPr>
        <p:spPr>
          <a:xfrm>
            <a:off x="5483468" y="4003077"/>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46"/>
                </a:lnTo>
                <a:lnTo>
                  <a:pt x="252975" y="143628"/>
                </a:lnTo>
                <a:lnTo>
                  <a:pt x="195357" y="133208"/>
                </a:lnTo>
                <a:lnTo>
                  <a:pt x="143289" y="119252"/>
                </a:lnTo>
                <a:lnTo>
                  <a:pt x="97737" y="102122"/>
                </a:lnTo>
                <a:lnTo>
                  <a:pt x="59667" y="82183"/>
                </a:lnTo>
                <a:lnTo>
                  <a:pt x="9833" y="35330"/>
                </a:lnTo>
                <a:lnTo>
                  <a:pt x="0" y="9143"/>
                </a:lnTo>
              </a:path>
            </a:pathLst>
          </a:custGeom>
          <a:ln w="12700">
            <a:solidFill>
              <a:srgbClr val="FFFFFF"/>
            </a:solidFill>
          </a:ln>
        </p:spPr>
        <p:txBody>
          <a:bodyPr wrap="square" lIns="0" tIns="0" rIns="0" bIns="0" rtlCol="0"/>
          <a:lstStyle/>
          <a:p>
            <a:endParaRPr sz="1226"/>
          </a:p>
        </p:txBody>
      </p:sp>
      <p:sp>
        <p:nvSpPr>
          <p:cNvPr id="124" name="object 124"/>
          <p:cNvSpPr/>
          <p:nvPr/>
        </p:nvSpPr>
        <p:spPr>
          <a:xfrm>
            <a:off x="5483468" y="3812724"/>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5" y="143636"/>
                </a:lnTo>
                <a:lnTo>
                  <a:pt x="195357" y="133237"/>
                </a:lnTo>
                <a:lnTo>
                  <a:pt x="143289" y="119319"/>
                </a:lnTo>
                <a:lnTo>
                  <a:pt x="97737" y="102253"/>
                </a:lnTo>
                <a:lnTo>
                  <a:pt x="59667" y="82408"/>
                </a:lnTo>
                <a:lnTo>
                  <a:pt x="9833" y="35865"/>
                </a:lnTo>
                <a:lnTo>
                  <a:pt x="0" y="9906"/>
                </a:lnTo>
              </a:path>
            </a:pathLst>
          </a:custGeom>
          <a:ln w="12700">
            <a:solidFill>
              <a:srgbClr val="FFFFFF"/>
            </a:solidFill>
          </a:ln>
        </p:spPr>
        <p:txBody>
          <a:bodyPr wrap="square" lIns="0" tIns="0" rIns="0" bIns="0" rtlCol="0"/>
          <a:lstStyle/>
          <a:p>
            <a:endParaRPr sz="1226"/>
          </a:p>
        </p:txBody>
      </p:sp>
      <p:sp>
        <p:nvSpPr>
          <p:cNvPr id="125" name="object 125"/>
          <p:cNvSpPr/>
          <p:nvPr/>
        </p:nvSpPr>
        <p:spPr>
          <a:xfrm>
            <a:off x="5483468" y="3605256"/>
            <a:ext cx="518672" cy="103735"/>
          </a:xfrm>
          <a:custGeom>
            <a:avLst/>
            <a:gdLst/>
            <a:ahLst/>
            <a:cxnLst/>
            <a:rect l="l" t="t" r="r" b="b"/>
            <a:pathLst>
              <a:path w="762000" h="152400">
                <a:moveTo>
                  <a:pt x="762000" y="0"/>
                </a:moveTo>
                <a:lnTo>
                  <a:pt x="738151" y="53344"/>
                </a:lnTo>
                <a:lnTo>
                  <a:pt x="672357" y="98359"/>
                </a:lnTo>
                <a:lnTo>
                  <a:pt x="626428" y="116693"/>
                </a:lnTo>
                <a:lnTo>
                  <a:pt x="573249" y="131684"/>
                </a:lnTo>
                <a:lnTo>
                  <a:pt x="513899" y="142913"/>
                </a:lnTo>
                <a:lnTo>
                  <a:pt x="449456" y="149958"/>
                </a:lnTo>
                <a:lnTo>
                  <a:pt x="381000" y="152400"/>
                </a:lnTo>
                <a:lnTo>
                  <a:pt x="315177" y="150147"/>
                </a:lnTo>
                <a:lnTo>
                  <a:pt x="252975" y="143636"/>
                </a:lnTo>
                <a:lnTo>
                  <a:pt x="195357" y="133237"/>
                </a:lnTo>
                <a:lnTo>
                  <a:pt x="143289" y="119319"/>
                </a:lnTo>
                <a:lnTo>
                  <a:pt x="97737" y="102253"/>
                </a:lnTo>
                <a:lnTo>
                  <a:pt x="59667" y="82408"/>
                </a:lnTo>
                <a:lnTo>
                  <a:pt x="9833" y="35865"/>
                </a:lnTo>
                <a:lnTo>
                  <a:pt x="0" y="9906"/>
                </a:lnTo>
              </a:path>
            </a:pathLst>
          </a:custGeom>
          <a:ln w="12700">
            <a:solidFill>
              <a:srgbClr val="FFFFFF"/>
            </a:solidFill>
          </a:ln>
        </p:spPr>
        <p:txBody>
          <a:bodyPr wrap="square" lIns="0" tIns="0" rIns="0" bIns="0" rtlCol="0"/>
          <a:lstStyle/>
          <a:p>
            <a:endParaRPr sz="1226"/>
          </a:p>
        </p:txBody>
      </p:sp>
      <p:sp>
        <p:nvSpPr>
          <p:cNvPr id="126" name="object 126"/>
          <p:cNvSpPr/>
          <p:nvPr/>
        </p:nvSpPr>
        <p:spPr>
          <a:xfrm>
            <a:off x="5483468" y="4400899"/>
            <a:ext cx="518672" cy="103735"/>
          </a:xfrm>
          <a:custGeom>
            <a:avLst/>
            <a:gdLst/>
            <a:ahLst/>
            <a:cxnLst/>
            <a:rect l="l" t="t" r="r" b="b"/>
            <a:pathLst>
              <a:path w="762000" h="152400">
                <a:moveTo>
                  <a:pt x="762000" y="0"/>
                </a:moveTo>
                <a:lnTo>
                  <a:pt x="738151" y="53036"/>
                </a:lnTo>
                <a:lnTo>
                  <a:pt x="672357" y="98046"/>
                </a:lnTo>
                <a:lnTo>
                  <a:pt x="626428" y="116442"/>
                </a:lnTo>
                <a:lnTo>
                  <a:pt x="573249" y="131515"/>
                </a:lnTo>
                <a:lnTo>
                  <a:pt x="513899" y="142825"/>
                </a:lnTo>
                <a:lnTo>
                  <a:pt x="449456" y="149933"/>
                </a:lnTo>
                <a:lnTo>
                  <a:pt x="381000" y="152400"/>
                </a:lnTo>
                <a:lnTo>
                  <a:pt x="315177" y="150121"/>
                </a:lnTo>
                <a:lnTo>
                  <a:pt x="252975" y="143540"/>
                </a:lnTo>
                <a:lnTo>
                  <a:pt x="195357" y="133039"/>
                </a:lnTo>
                <a:lnTo>
                  <a:pt x="143289" y="119001"/>
                </a:lnTo>
                <a:lnTo>
                  <a:pt x="97737" y="101809"/>
                </a:lnTo>
                <a:lnTo>
                  <a:pt x="59667" y="81844"/>
                </a:lnTo>
                <a:lnTo>
                  <a:pt x="9833" y="35129"/>
                </a:lnTo>
                <a:lnTo>
                  <a:pt x="0" y="9144"/>
                </a:lnTo>
              </a:path>
            </a:pathLst>
          </a:custGeom>
          <a:ln w="12700">
            <a:solidFill>
              <a:srgbClr val="FFFFFF"/>
            </a:solidFill>
            <a:prstDash val="dash"/>
          </a:ln>
        </p:spPr>
        <p:txBody>
          <a:bodyPr wrap="square" lIns="0" tIns="0" rIns="0" bIns="0" rtlCol="0"/>
          <a:lstStyle/>
          <a:p>
            <a:endParaRPr sz="1226"/>
          </a:p>
        </p:txBody>
      </p:sp>
      <p:sp>
        <p:nvSpPr>
          <p:cNvPr id="127" name="object 127"/>
          <p:cNvSpPr/>
          <p:nvPr/>
        </p:nvSpPr>
        <p:spPr>
          <a:xfrm>
            <a:off x="5482430" y="4228699"/>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28" name="object 128"/>
          <p:cNvSpPr/>
          <p:nvPr/>
        </p:nvSpPr>
        <p:spPr>
          <a:xfrm>
            <a:off x="6001103" y="4228699"/>
            <a:ext cx="0" cy="206605"/>
          </a:xfrm>
          <a:custGeom>
            <a:avLst/>
            <a:gdLst/>
            <a:ahLst/>
            <a:cxnLst/>
            <a:rect l="l" t="t" r="r" b="b"/>
            <a:pathLst>
              <a:path h="303529">
                <a:moveTo>
                  <a:pt x="0" y="0"/>
                </a:moveTo>
                <a:lnTo>
                  <a:pt x="0" y="303275"/>
                </a:lnTo>
              </a:path>
            </a:pathLst>
          </a:custGeom>
          <a:ln w="12700">
            <a:solidFill>
              <a:srgbClr val="FFFFFF"/>
            </a:solidFill>
            <a:prstDash val="sysDash"/>
          </a:ln>
        </p:spPr>
        <p:txBody>
          <a:bodyPr wrap="square" lIns="0" tIns="0" rIns="0" bIns="0" rtlCol="0"/>
          <a:lstStyle/>
          <a:p>
            <a:endParaRPr sz="1226"/>
          </a:p>
        </p:txBody>
      </p:sp>
      <p:sp>
        <p:nvSpPr>
          <p:cNvPr id="129" name="object 129"/>
          <p:cNvSpPr txBox="1"/>
          <p:nvPr/>
        </p:nvSpPr>
        <p:spPr>
          <a:xfrm>
            <a:off x="3254392" y="3529703"/>
            <a:ext cx="302990" cy="134469"/>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0</a:t>
            </a:r>
            <a:endParaRPr sz="817">
              <a:latin typeface="Times New Roman"/>
              <a:cs typeface="Times New Roman"/>
            </a:endParaRPr>
          </a:p>
        </p:txBody>
      </p:sp>
      <p:sp>
        <p:nvSpPr>
          <p:cNvPr id="130" name="object 130"/>
          <p:cNvSpPr txBox="1"/>
          <p:nvPr/>
        </p:nvSpPr>
        <p:spPr>
          <a:xfrm>
            <a:off x="3254392" y="3737172"/>
            <a:ext cx="302990" cy="134469"/>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4</a:t>
            </a:r>
            <a:endParaRPr sz="817">
              <a:latin typeface="Times New Roman"/>
              <a:cs typeface="Times New Roman"/>
            </a:endParaRPr>
          </a:p>
        </p:txBody>
      </p:sp>
      <p:sp>
        <p:nvSpPr>
          <p:cNvPr id="131" name="object 131"/>
          <p:cNvSpPr txBox="1"/>
          <p:nvPr/>
        </p:nvSpPr>
        <p:spPr>
          <a:xfrm>
            <a:off x="3254392" y="3892773"/>
            <a:ext cx="354857" cy="363878"/>
          </a:xfrm>
          <a:prstGeom prst="rect">
            <a:avLst/>
          </a:prstGeom>
        </p:spPr>
        <p:txBody>
          <a:bodyPr vert="horz" wrap="square" lIns="0" tIns="60512" rIns="0" bIns="0" rtlCol="0">
            <a:spAutoFit/>
          </a:bodyPr>
          <a:lstStyle/>
          <a:p>
            <a:pPr marL="8645">
              <a:spcBef>
                <a:spcPts val="476"/>
              </a:spcBef>
            </a:pPr>
            <a:r>
              <a:rPr sz="817" b="1" spc="-4" dirty="0">
                <a:solidFill>
                  <a:srgbClr val="FFFFFF"/>
                </a:solidFill>
                <a:latin typeface="Times New Roman"/>
                <a:cs typeface="Times New Roman"/>
              </a:rPr>
              <a:t>strip</a:t>
            </a:r>
            <a:r>
              <a:rPr sz="817" b="1" spc="-17" dirty="0">
                <a:solidFill>
                  <a:srgbClr val="FFFFFF"/>
                </a:solidFill>
                <a:latin typeface="Times New Roman"/>
                <a:cs typeface="Times New Roman"/>
              </a:rPr>
              <a:t> </a:t>
            </a:r>
            <a:r>
              <a:rPr sz="817" b="1" dirty="0">
                <a:solidFill>
                  <a:srgbClr val="FFFFFF"/>
                </a:solidFill>
                <a:latin typeface="Times New Roman"/>
                <a:cs typeface="Times New Roman"/>
              </a:rPr>
              <a:t>8</a:t>
            </a:r>
            <a:endParaRPr sz="817">
              <a:latin typeface="Times New Roman"/>
              <a:cs typeface="Times New Roman"/>
            </a:endParaRPr>
          </a:p>
          <a:p>
            <a:pPr marL="8645">
              <a:spcBef>
                <a:spcPts val="409"/>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12</a:t>
            </a:r>
            <a:endParaRPr sz="817">
              <a:latin typeface="Times New Roman"/>
              <a:cs typeface="Times New Roman"/>
            </a:endParaRPr>
          </a:p>
        </p:txBody>
      </p:sp>
      <p:sp>
        <p:nvSpPr>
          <p:cNvPr id="132" name="object 132"/>
          <p:cNvSpPr txBox="1"/>
          <p:nvPr/>
        </p:nvSpPr>
        <p:spPr>
          <a:xfrm>
            <a:off x="4032400" y="3529702"/>
            <a:ext cx="302990" cy="349977"/>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a:t>
            </a:r>
            <a:endParaRPr sz="817">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5</a:t>
            </a:r>
            <a:endParaRPr sz="817">
              <a:latin typeface="Times New Roman"/>
              <a:cs typeface="Times New Roman"/>
            </a:endParaRPr>
          </a:p>
        </p:txBody>
      </p:sp>
      <p:sp>
        <p:nvSpPr>
          <p:cNvPr id="133" name="object 133"/>
          <p:cNvSpPr txBox="1"/>
          <p:nvPr/>
        </p:nvSpPr>
        <p:spPr>
          <a:xfrm>
            <a:off x="4032400" y="3844018"/>
            <a:ext cx="354857" cy="390668"/>
          </a:xfrm>
          <a:prstGeom prst="rect">
            <a:avLst/>
          </a:prstGeom>
        </p:spPr>
        <p:txBody>
          <a:bodyPr vert="horz" wrap="square" lIns="0" tIns="74343" rIns="0" bIns="0" rtlCol="0">
            <a:spAutoFit/>
          </a:bodyPr>
          <a:lstStyle/>
          <a:p>
            <a:pPr marL="8645">
              <a:spcBef>
                <a:spcPts val="586"/>
              </a:spcBef>
            </a:pPr>
            <a:r>
              <a:rPr sz="817" b="1" spc="-4" dirty="0">
                <a:solidFill>
                  <a:srgbClr val="FFFFFF"/>
                </a:solidFill>
                <a:latin typeface="Times New Roman"/>
                <a:cs typeface="Times New Roman"/>
              </a:rPr>
              <a:t>strip</a:t>
            </a:r>
            <a:r>
              <a:rPr sz="817" b="1" spc="-17" dirty="0">
                <a:solidFill>
                  <a:srgbClr val="FFFFFF"/>
                </a:solidFill>
                <a:latin typeface="Times New Roman"/>
                <a:cs typeface="Times New Roman"/>
              </a:rPr>
              <a:t> </a:t>
            </a:r>
            <a:r>
              <a:rPr sz="817" b="1" dirty="0">
                <a:solidFill>
                  <a:srgbClr val="FFFFFF"/>
                </a:solidFill>
                <a:latin typeface="Times New Roman"/>
                <a:cs typeface="Times New Roman"/>
              </a:rPr>
              <a:t>9</a:t>
            </a:r>
            <a:endParaRPr sz="817">
              <a:latin typeface="Times New Roman"/>
              <a:cs typeface="Times New Roman"/>
            </a:endParaRPr>
          </a:p>
          <a:p>
            <a:pPr marL="8645">
              <a:spcBef>
                <a:spcPts val="521"/>
              </a:spcBef>
            </a:pPr>
            <a:r>
              <a:rPr sz="817" b="1" spc="-4" dirty="0">
                <a:solidFill>
                  <a:srgbClr val="FFFFFF"/>
                </a:solidFill>
                <a:latin typeface="Times New Roman"/>
                <a:cs typeface="Times New Roman"/>
              </a:rPr>
              <a:t>strip</a:t>
            </a:r>
            <a:r>
              <a:rPr sz="817" b="1" spc="-41" dirty="0">
                <a:solidFill>
                  <a:srgbClr val="FFFFFF"/>
                </a:solidFill>
                <a:latin typeface="Times New Roman"/>
                <a:cs typeface="Times New Roman"/>
              </a:rPr>
              <a:t> </a:t>
            </a:r>
            <a:r>
              <a:rPr sz="817" b="1" dirty="0">
                <a:solidFill>
                  <a:srgbClr val="FFFFFF"/>
                </a:solidFill>
                <a:latin typeface="Times New Roman"/>
                <a:cs typeface="Times New Roman"/>
              </a:rPr>
              <a:t>13</a:t>
            </a:r>
            <a:endParaRPr sz="817">
              <a:latin typeface="Times New Roman"/>
              <a:cs typeface="Times New Roman"/>
            </a:endParaRPr>
          </a:p>
        </p:txBody>
      </p:sp>
      <p:sp>
        <p:nvSpPr>
          <p:cNvPr id="134" name="object 134"/>
          <p:cNvSpPr txBox="1"/>
          <p:nvPr/>
        </p:nvSpPr>
        <p:spPr>
          <a:xfrm>
            <a:off x="4810408" y="3529702"/>
            <a:ext cx="302990" cy="349977"/>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2</a:t>
            </a:r>
            <a:endParaRPr sz="817">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6</a:t>
            </a:r>
            <a:endParaRPr sz="817">
              <a:latin typeface="Times New Roman"/>
              <a:cs typeface="Times New Roman"/>
            </a:endParaRPr>
          </a:p>
        </p:txBody>
      </p:sp>
      <p:sp>
        <p:nvSpPr>
          <p:cNvPr id="135" name="object 135"/>
          <p:cNvSpPr txBox="1"/>
          <p:nvPr/>
        </p:nvSpPr>
        <p:spPr>
          <a:xfrm>
            <a:off x="4775658" y="3862171"/>
            <a:ext cx="363935" cy="390232"/>
          </a:xfrm>
          <a:prstGeom prst="rect">
            <a:avLst/>
          </a:prstGeom>
        </p:spPr>
        <p:txBody>
          <a:bodyPr vert="horz" wrap="square" lIns="0" tIns="73911" rIns="0" bIns="0" rtlCol="0">
            <a:spAutoFit/>
          </a:bodyPr>
          <a:lstStyle/>
          <a:p>
            <a:pPr marL="8645">
              <a:spcBef>
                <a:spcPts val="582"/>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10</a:t>
            </a:r>
            <a:endParaRPr sz="817">
              <a:latin typeface="Times New Roman"/>
              <a:cs typeface="Times New Roman"/>
            </a:endParaRPr>
          </a:p>
          <a:p>
            <a:pPr marL="17290">
              <a:spcBef>
                <a:spcPts val="514"/>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14</a:t>
            </a:r>
            <a:endParaRPr sz="817">
              <a:latin typeface="Times New Roman"/>
              <a:cs typeface="Times New Roman"/>
            </a:endParaRPr>
          </a:p>
        </p:txBody>
      </p:sp>
      <p:sp>
        <p:nvSpPr>
          <p:cNvPr id="136" name="object 136"/>
          <p:cNvSpPr txBox="1"/>
          <p:nvPr/>
        </p:nvSpPr>
        <p:spPr>
          <a:xfrm>
            <a:off x="5588417" y="3529702"/>
            <a:ext cx="302990" cy="349977"/>
          </a:xfrm>
          <a:prstGeom prst="rect">
            <a:avLst/>
          </a:prstGeom>
        </p:spPr>
        <p:txBody>
          <a:bodyPr vert="horz" wrap="square" lIns="0" tIns="8645" rIns="0" bIns="0" rtlCol="0">
            <a:spAutoFit/>
          </a:bodyPr>
          <a:lstStyle/>
          <a:p>
            <a:pPr marL="8645">
              <a:spcBef>
                <a:spcPts val="68"/>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3</a:t>
            </a:r>
            <a:endParaRPr sz="817" dirty="0">
              <a:latin typeface="Times New Roman"/>
              <a:cs typeface="Times New Roman"/>
            </a:endParaRPr>
          </a:p>
          <a:p>
            <a:pPr marL="8645">
              <a:spcBef>
                <a:spcPts val="653"/>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7</a:t>
            </a:r>
            <a:endParaRPr sz="817" dirty="0">
              <a:latin typeface="Times New Roman"/>
              <a:cs typeface="Times New Roman"/>
            </a:endParaRPr>
          </a:p>
        </p:txBody>
      </p:sp>
      <p:sp>
        <p:nvSpPr>
          <p:cNvPr id="137" name="object 137"/>
          <p:cNvSpPr txBox="1"/>
          <p:nvPr/>
        </p:nvSpPr>
        <p:spPr>
          <a:xfrm>
            <a:off x="5553666" y="3879287"/>
            <a:ext cx="363935" cy="359950"/>
          </a:xfrm>
          <a:prstGeom prst="rect">
            <a:avLst/>
          </a:prstGeom>
        </p:spPr>
        <p:txBody>
          <a:bodyPr vert="horz" wrap="square" lIns="0" tIns="56622" rIns="0" bIns="0" rtlCol="0">
            <a:spAutoFit/>
          </a:bodyPr>
          <a:lstStyle/>
          <a:p>
            <a:pPr marL="8645">
              <a:spcBef>
                <a:spcPts val="446"/>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11</a:t>
            </a:r>
            <a:endParaRPr sz="817">
              <a:latin typeface="Times New Roman"/>
              <a:cs typeface="Times New Roman"/>
            </a:endParaRPr>
          </a:p>
          <a:p>
            <a:pPr marL="17290">
              <a:spcBef>
                <a:spcPts val="381"/>
              </a:spcBef>
            </a:pPr>
            <a:r>
              <a:rPr sz="817" b="1" spc="-4" dirty="0">
                <a:solidFill>
                  <a:srgbClr val="FFFFFF"/>
                </a:solidFill>
                <a:latin typeface="Times New Roman"/>
                <a:cs typeface="Times New Roman"/>
              </a:rPr>
              <a:t>strip</a:t>
            </a:r>
            <a:r>
              <a:rPr sz="817" b="1" spc="-55" dirty="0">
                <a:solidFill>
                  <a:srgbClr val="FFFFFF"/>
                </a:solidFill>
                <a:latin typeface="Times New Roman"/>
                <a:cs typeface="Times New Roman"/>
              </a:rPr>
              <a:t> </a:t>
            </a:r>
            <a:r>
              <a:rPr sz="817" b="1" dirty="0">
                <a:solidFill>
                  <a:srgbClr val="FFFFFF"/>
                </a:solidFill>
                <a:latin typeface="Times New Roman"/>
                <a:cs typeface="Times New Roman"/>
              </a:rPr>
              <a:t>15</a:t>
            </a:r>
            <a:endParaRPr sz="817">
              <a:latin typeface="Times New Roman"/>
              <a:cs typeface="Times New Roman"/>
            </a:endParaRPr>
          </a:p>
        </p:txBody>
      </p:sp>
    </p:spTree>
    <p:extLst>
      <p:ext uri="{BB962C8B-B14F-4D97-AF65-F5344CB8AC3E}">
        <p14:creationId xmlns:p14="http://schemas.microsoft.com/office/powerpoint/2010/main" val="39237651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00150"/>
            <a:ext cx="4707731" cy="2353866"/>
          </a:xfrm>
          <a:prstGeom prst="rect">
            <a:avLst/>
          </a:prstGeom>
        </p:spPr>
      </p:pic>
    </p:spTree>
    <p:extLst>
      <p:ext uri="{BB962C8B-B14F-4D97-AF65-F5344CB8AC3E}">
        <p14:creationId xmlns:p14="http://schemas.microsoft.com/office/powerpoint/2010/main" val="10327619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 name="Picture 9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71550"/>
            <a:ext cx="3671888" cy="2717197"/>
          </a:xfrm>
          <a:prstGeom prst="rect">
            <a:avLst/>
          </a:prstGeom>
        </p:spPr>
      </p:pic>
    </p:spTree>
    <p:extLst>
      <p:ext uri="{BB962C8B-B14F-4D97-AF65-F5344CB8AC3E}">
        <p14:creationId xmlns:p14="http://schemas.microsoft.com/office/powerpoint/2010/main" val="25320104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3" name="Picture 1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047750"/>
            <a:ext cx="3948113" cy="2921603"/>
          </a:xfrm>
          <a:prstGeom prst="rect">
            <a:avLst/>
          </a:prstGeom>
        </p:spPr>
      </p:pic>
    </p:spTree>
    <p:extLst>
      <p:ext uri="{BB962C8B-B14F-4D97-AF65-F5344CB8AC3E}">
        <p14:creationId xmlns:p14="http://schemas.microsoft.com/office/powerpoint/2010/main" val="19650994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 name="Picture 1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23950"/>
            <a:ext cx="3752850" cy="2777109"/>
          </a:xfrm>
          <a:prstGeom prst="rect">
            <a:avLst/>
          </a:prstGeom>
        </p:spPr>
      </p:pic>
    </p:spTree>
    <p:extLst>
      <p:ext uri="{BB962C8B-B14F-4D97-AF65-F5344CB8AC3E}">
        <p14:creationId xmlns:p14="http://schemas.microsoft.com/office/powerpoint/2010/main" val="26347269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895350"/>
            <a:ext cx="3270532" cy="3270532"/>
          </a:xfrm>
          <a:prstGeom prst="rect">
            <a:avLst/>
          </a:prstGeom>
        </p:spPr>
      </p:pic>
    </p:spTree>
    <p:extLst>
      <p:ext uri="{BB962C8B-B14F-4D97-AF65-F5344CB8AC3E}">
        <p14:creationId xmlns:p14="http://schemas.microsoft.com/office/powerpoint/2010/main" val="12691163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895600" y="3310658"/>
            <a:ext cx="49530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Sharing Folder in Network</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F875FC-3D34-4313-A48E-091A2AD82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048" y="4869325"/>
            <a:ext cx="206368" cy="204894"/>
          </a:xfrm>
          <a:prstGeom prst="rect">
            <a:avLst/>
          </a:prstGeom>
        </p:spPr>
      </p:pic>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22</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31963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1ECC5-AF56-4232-B405-CBC79079D128}"/>
              </a:ext>
            </a:extLst>
          </p:cNvPr>
          <p:cNvSpPr txBox="1"/>
          <p:nvPr/>
        </p:nvSpPr>
        <p:spPr>
          <a:xfrm>
            <a:off x="609600" y="1070041"/>
            <a:ext cx="3627689" cy="1369606"/>
          </a:xfrm>
          <a:prstGeom prst="rect">
            <a:avLst/>
          </a:prstGeom>
          <a:noFill/>
        </p:spPr>
        <p:txBody>
          <a:bodyPr wrap="square" rtlCol="0">
            <a:spAutoFit/>
          </a:bodyPr>
          <a:lstStyle/>
          <a:p>
            <a:pPr marL="257175" indent="-257175" defTabSz="685715">
              <a:buClrTx/>
              <a:buFontTx/>
              <a:buAutoNum type="arabicPeriod"/>
            </a:pPr>
            <a:r>
              <a:rPr lang="en-US" sz="1200" b="1" kern="1200" dirty="0">
                <a:solidFill>
                  <a:schemeClr val="tx1"/>
                </a:solidFill>
                <a:latin typeface="Adobe Heiti Std R" panose="020B0400000000000000" pitchFamily="34" charset="-128"/>
                <a:ea typeface="Adobe Heiti Std R" panose="020B0400000000000000" pitchFamily="34" charset="-128"/>
                <a:cs typeface="+mn-cs"/>
              </a:rPr>
              <a:t>Permissions </a:t>
            </a:r>
          </a:p>
          <a:p>
            <a:pPr marL="257175" indent="-257175" defTabSz="685715">
              <a:buClrTx/>
              <a:buFontTx/>
              <a:buAutoNum type="arabicPeriod"/>
            </a:pPr>
            <a:r>
              <a:rPr lang="en-US" sz="1200" b="1" kern="1200" dirty="0">
                <a:solidFill>
                  <a:schemeClr val="tx1"/>
                </a:solidFill>
                <a:latin typeface="Adobe Heiti Std R" panose="020B0400000000000000" pitchFamily="34" charset="-128"/>
                <a:ea typeface="Adobe Heiti Std R" panose="020B0400000000000000" pitchFamily="34" charset="-128"/>
                <a:cs typeface="+mn-cs"/>
              </a:rPr>
              <a:t>Discovery of Network</a:t>
            </a:r>
          </a:p>
          <a:p>
            <a:pPr marL="257175" indent="-257175" defTabSz="685715">
              <a:buClrTx/>
              <a:buFontTx/>
              <a:buAutoNum type="arabicPeriod"/>
            </a:pPr>
            <a:r>
              <a:rPr lang="en-US" sz="1200" b="1" kern="1200" dirty="0">
                <a:solidFill>
                  <a:schemeClr val="tx1"/>
                </a:solidFill>
                <a:latin typeface="Adobe Heiti Std R" panose="020B0400000000000000" pitchFamily="34" charset="-128"/>
                <a:ea typeface="Adobe Heiti Std R" panose="020B0400000000000000" pitchFamily="34" charset="-128"/>
                <a:cs typeface="+mn-cs"/>
              </a:rPr>
              <a:t>Sharing Privacy</a:t>
            </a:r>
          </a:p>
          <a:p>
            <a:pPr marL="257175" indent="-257175" defTabSz="685715">
              <a:buClrTx/>
              <a:buFontTx/>
              <a:buAutoNum type="arabicPeriod"/>
            </a:pPr>
            <a:r>
              <a:rPr lang="en-US" sz="1200" b="1" kern="1200" dirty="0">
                <a:solidFill>
                  <a:schemeClr val="tx1"/>
                </a:solidFill>
                <a:latin typeface="Adobe Heiti Std R" panose="020B0400000000000000" pitchFamily="34" charset="-128"/>
                <a:ea typeface="Adobe Heiti Std R" panose="020B0400000000000000" pitchFamily="34" charset="-128"/>
                <a:cs typeface="+mn-cs"/>
              </a:rPr>
              <a:t>Firewall Rule</a:t>
            </a:r>
          </a:p>
          <a:p>
            <a:pPr marL="257175" indent="-257175" defTabSz="685715">
              <a:buClrTx/>
              <a:buFontTx/>
              <a:buAutoNum type="arabicPeriod"/>
            </a:pPr>
            <a:r>
              <a:rPr lang="en-US" sz="1200" b="1" kern="1200" dirty="0">
                <a:solidFill>
                  <a:schemeClr val="tx1"/>
                </a:solidFill>
                <a:latin typeface="Adobe Heiti Std R" panose="020B0400000000000000" pitchFamily="34" charset="-128"/>
                <a:ea typeface="Adobe Heiti Std R" panose="020B0400000000000000" pitchFamily="34" charset="-128"/>
                <a:cs typeface="+mn-cs"/>
              </a:rPr>
              <a:t>Same Network</a:t>
            </a:r>
          </a:p>
          <a:p>
            <a:pPr marL="257175" indent="-257175" defTabSz="685715">
              <a:buClrTx/>
              <a:buFontTx/>
              <a:buAutoNum type="arabicPeriod"/>
            </a:pPr>
            <a:endParaRPr lang="en-US" sz="2100" b="1" kern="1200" dirty="0">
              <a:solidFill>
                <a:prstClr val="white"/>
              </a:solidFill>
              <a:latin typeface="Adobe Heiti Std R" panose="020B0400000000000000" pitchFamily="34" charset="-128"/>
              <a:ea typeface="Adobe Heiti Std R" panose="020B0400000000000000" pitchFamily="34" charset="-128"/>
              <a:cs typeface="+mn-cs"/>
            </a:endParaRPr>
          </a:p>
        </p:txBody>
      </p:sp>
      <p:sp>
        <p:nvSpPr>
          <p:cNvPr id="3" name="Rectangle 2">
            <a:extLst>
              <a:ext uri="{FF2B5EF4-FFF2-40B4-BE49-F238E27FC236}">
                <a16:creationId xmlns:a16="http://schemas.microsoft.com/office/drawing/2014/main" id="{28686D34-1646-4F4C-925C-CEF98F7C5750}"/>
              </a:ext>
            </a:extLst>
          </p:cNvPr>
          <p:cNvSpPr/>
          <p:nvPr/>
        </p:nvSpPr>
        <p:spPr>
          <a:xfrm>
            <a:off x="609600" y="666750"/>
            <a:ext cx="1710725" cy="369332"/>
          </a:xfrm>
          <a:prstGeom prst="rect">
            <a:avLst/>
          </a:prstGeom>
        </p:spPr>
        <p:txBody>
          <a:bodyPr wrap="none">
            <a:spAutoFit/>
          </a:bodyPr>
          <a:lstStyle/>
          <a:p>
            <a:pPr defTabSz="685715">
              <a:buClrTx/>
            </a:pPr>
            <a:r>
              <a:rPr lang="en-US" sz="1800" b="1" kern="1200" dirty="0">
                <a:solidFill>
                  <a:srgbClr val="002060"/>
                </a:solidFill>
                <a:effectLst>
                  <a:outerShdw blurRad="38100" dist="38100" dir="2700000" algn="tl">
                    <a:srgbClr val="000000">
                      <a:alpha val="43137"/>
                    </a:srgbClr>
                  </a:outerShdw>
                </a:effectLst>
                <a:cs typeface="+mn-cs"/>
              </a:rPr>
              <a:t>For Sharing…</a:t>
            </a:r>
          </a:p>
        </p:txBody>
      </p:sp>
    </p:spTree>
    <p:extLst>
      <p:ext uri="{BB962C8B-B14F-4D97-AF65-F5344CB8AC3E}">
        <p14:creationId xmlns:p14="http://schemas.microsoft.com/office/powerpoint/2010/main" val="19922750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2222" y="438150"/>
            <a:ext cx="4572000" cy="4832092"/>
          </a:xfrm>
          <a:prstGeom prst="rect">
            <a:avLst/>
          </a:prstGeom>
        </p:spPr>
        <p:txBody>
          <a:bodyPr>
            <a:spAutoFit/>
          </a:bodyPr>
          <a:lstStyle/>
          <a:p>
            <a:pPr marL="274320" indent="-342900" algn="just">
              <a:buFont typeface="+mj-lt"/>
              <a:buAutoNum type="arabicPeriod"/>
            </a:pPr>
            <a:r>
              <a:rPr lang="en-US" dirty="0">
                <a:solidFill>
                  <a:srgbClr val="000000"/>
                </a:solidFill>
                <a:latin typeface="Calibri" panose="020F0502020204030204" pitchFamily="34" charset="0"/>
                <a:cs typeface="Calibri" panose="020F0502020204030204" pitchFamily="34" charset="0"/>
              </a:rPr>
              <a:t>Networking Basics</a:t>
            </a:r>
          </a:p>
          <a:p>
            <a:pPr marL="274320" indent="-342900" algn="just">
              <a:buFont typeface="+mj-lt"/>
              <a:buAutoNum type="arabicPeriod"/>
            </a:pPr>
            <a:r>
              <a:rPr lang="en-US" dirty="0">
                <a:latin typeface="Calibri" panose="020F0502020204030204" pitchFamily="34" charset="0"/>
                <a:cs typeface="Calibri" panose="020F0502020204030204" pitchFamily="34" charset="0"/>
              </a:rPr>
              <a:t>Network Types </a:t>
            </a:r>
          </a:p>
          <a:p>
            <a:pPr marL="274320" indent="-342900" algn="just">
              <a:buFont typeface="+mj-lt"/>
              <a:buAutoNum type="arabicPeriod"/>
            </a:pPr>
            <a:r>
              <a:rPr lang="en-US" dirty="0">
                <a:latin typeface="Calibri" panose="020F0502020204030204" pitchFamily="34" charset="0"/>
                <a:cs typeface="Calibri" panose="020F0502020204030204" pitchFamily="34" charset="0"/>
              </a:rPr>
              <a:t>Network Topologies</a:t>
            </a:r>
          </a:p>
          <a:p>
            <a:pPr marL="274320" indent="-342900" algn="just">
              <a:buFont typeface="+mj-lt"/>
              <a:buAutoNum type="arabicPeriod"/>
            </a:pPr>
            <a:r>
              <a:rPr lang="en-US" dirty="0">
                <a:latin typeface="Calibri" panose="020F0502020204030204" pitchFamily="34" charset="0"/>
                <a:cs typeface="Calibri" panose="020F0502020204030204" pitchFamily="34" charset="0"/>
              </a:rPr>
              <a:t>Network Devices</a:t>
            </a:r>
          </a:p>
          <a:p>
            <a:pPr marL="274320" indent="-342900" algn="just">
              <a:buFont typeface="+mj-lt"/>
              <a:buAutoNum type="arabicPeriod"/>
            </a:pPr>
            <a:r>
              <a:rPr lang="en-US" dirty="0">
                <a:latin typeface="Calibri" panose="020F0502020204030204" pitchFamily="34" charset="0"/>
                <a:cs typeface="Calibri" panose="020F0502020204030204" pitchFamily="34" charset="0"/>
              </a:rPr>
              <a:t>Transmission Modes</a:t>
            </a:r>
          </a:p>
          <a:p>
            <a:pPr marL="274320" indent="-342900" algn="just">
              <a:buFont typeface="+mj-lt"/>
              <a:buAutoNum type="arabicPeriod"/>
            </a:pPr>
            <a:r>
              <a:rPr lang="en-US" dirty="0">
                <a:latin typeface="Calibri" panose="020F0502020204030204" pitchFamily="34" charset="0"/>
                <a:cs typeface="Calibri" panose="020F0502020204030204" pitchFamily="34" charset="0"/>
              </a:rPr>
              <a:t>Digital Transmission</a:t>
            </a:r>
          </a:p>
          <a:p>
            <a:pPr marL="274320" indent="-342900" algn="just">
              <a:buFont typeface="+mj-lt"/>
              <a:buAutoNum type="arabicPeriod"/>
            </a:pPr>
            <a:r>
              <a:rPr lang="en-US" dirty="0">
                <a:latin typeface="Calibri" panose="020F0502020204030204" pitchFamily="34" charset="0"/>
                <a:cs typeface="Calibri" panose="020F0502020204030204" pitchFamily="34" charset="0"/>
              </a:rPr>
              <a:t>Transmission Media</a:t>
            </a:r>
          </a:p>
          <a:p>
            <a:pPr marL="274320" indent="-342900" algn="just">
              <a:buFont typeface="+mj-lt"/>
              <a:buAutoNum type="arabicPeriod"/>
            </a:pPr>
            <a:r>
              <a:rPr lang="en-US" dirty="0">
                <a:latin typeface="Calibri" panose="020F0502020204030204" pitchFamily="34" charset="0"/>
                <a:cs typeface="Calibri" panose="020F0502020204030204" pitchFamily="34" charset="0"/>
              </a:rPr>
              <a:t>How Internet Works</a:t>
            </a:r>
          </a:p>
          <a:p>
            <a:pPr marL="274320" indent="-342900" algn="just">
              <a:buFont typeface="+mj-lt"/>
              <a:buAutoNum type="arabicPeriod"/>
            </a:pPr>
            <a:r>
              <a:rPr lang="en-US" dirty="0">
                <a:latin typeface="Calibri" panose="020F0502020204030204" pitchFamily="34" charset="0"/>
                <a:cs typeface="Calibri" panose="020F0502020204030204" pitchFamily="34" charset="0"/>
              </a:rPr>
              <a:t>IP Addressing IPv4 &amp; IPv6</a:t>
            </a:r>
          </a:p>
          <a:p>
            <a:pPr marL="274320" indent="-342900" algn="just">
              <a:buFont typeface="+mj-lt"/>
              <a:buAutoNum type="arabicPeriod"/>
            </a:pPr>
            <a:r>
              <a:rPr lang="en-US" dirty="0">
                <a:latin typeface="Calibri" panose="020F0502020204030204" pitchFamily="34" charset="0"/>
                <a:cs typeface="Calibri" panose="020F0502020204030204" pitchFamily="34" charset="0"/>
              </a:rPr>
              <a:t>Subnet Mask, MAC, DHCP &amp; DNS</a:t>
            </a:r>
          </a:p>
          <a:p>
            <a:pPr marL="274320" indent="-342900" algn="just">
              <a:buFont typeface="+mj-lt"/>
              <a:buAutoNum type="arabicPeriod"/>
            </a:pPr>
            <a:r>
              <a:rPr lang="en-US" dirty="0">
                <a:latin typeface="Calibri" panose="020F0502020204030204" pitchFamily="34" charset="0"/>
                <a:cs typeface="Calibri" panose="020F0502020204030204" pitchFamily="34" charset="0"/>
              </a:rPr>
              <a:t>WLAN &amp; WPAN Networks</a:t>
            </a:r>
          </a:p>
          <a:p>
            <a:pPr marL="274320" indent="-342900" algn="just">
              <a:buFont typeface="+mj-lt"/>
              <a:buAutoNum type="arabicPeriod"/>
            </a:pPr>
            <a:r>
              <a:rPr lang="en-US" dirty="0">
                <a:latin typeface="Calibri" panose="020F0502020204030204" pitchFamily="34" charset="0"/>
                <a:cs typeface="Calibri" panose="020F0502020204030204" pitchFamily="34" charset="0"/>
              </a:rPr>
              <a:t>OSI Model</a:t>
            </a:r>
          </a:p>
          <a:p>
            <a:pPr marL="274320" indent="-342900" algn="just">
              <a:buFont typeface="+mj-lt"/>
              <a:buAutoNum type="arabicPeriod"/>
            </a:pPr>
            <a:r>
              <a:rPr lang="en-US" dirty="0">
                <a:latin typeface="Calibri" panose="020F0502020204030204" pitchFamily="34" charset="0"/>
                <a:cs typeface="Calibri" panose="020F0502020204030204" pitchFamily="34" charset="0"/>
              </a:rPr>
              <a:t>TCP/IP Model</a:t>
            </a:r>
          </a:p>
          <a:p>
            <a:pPr marL="274320" indent="-342900" algn="just">
              <a:buFont typeface="+mj-lt"/>
              <a:buAutoNum type="arabicPeriod"/>
            </a:pPr>
            <a:r>
              <a:rPr lang="en-US" dirty="0">
                <a:latin typeface="Calibri" panose="020F0502020204030204" pitchFamily="34" charset="0"/>
                <a:cs typeface="Calibri" panose="020F0502020204030204" pitchFamily="34" charset="0"/>
              </a:rPr>
              <a:t>TCP &amp; UDP</a:t>
            </a:r>
          </a:p>
          <a:p>
            <a:pPr marL="274320" indent="-342900" algn="just">
              <a:buFont typeface="+mj-lt"/>
              <a:buAutoNum type="arabicPeriod"/>
            </a:pPr>
            <a:r>
              <a:rPr lang="en-US" dirty="0">
                <a:latin typeface="Calibri" panose="020F0502020204030204" pitchFamily="34" charset="0"/>
                <a:cs typeface="Calibri" panose="020F0502020204030204" pitchFamily="34" charset="0"/>
              </a:rPr>
              <a:t>ARP &amp; RARP</a:t>
            </a:r>
          </a:p>
          <a:p>
            <a:pPr marL="274320" indent="-342900" algn="just">
              <a:buFont typeface="+mj-lt"/>
              <a:buAutoNum type="arabicPeriod"/>
            </a:pPr>
            <a:r>
              <a:rPr lang="en-US" dirty="0">
                <a:latin typeface="Calibri" panose="020F0502020204030204" pitchFamily="34" charset="0"/>
                <a:cs typeface="Calibri" panose="020F0502020204030204" pitchFamily="34" charset="0"/>
              </a:rPr>
              <a:t>CSMA/CA &amp; CSMA/CD</a:t>
            </a:r>
          </a:p>
          <a:p>
            <a:pPr marL="274320" indent="-342900" algn="just">
              <a:buFont typeface="+mj-lt"/>
              <a:buAutoNum type="arabicPeriod"/>
            </a:pPr>
            <a:r>
              <a:rPr lang="en-US" dirty="0">
                <a:latin typeface="Calibri" panose="020F0502020204030204" pitchFamily="34" charset="0"/>
                <a:cs typeface="Calibri" panose="020F0502020204030204" pitchFamily="34" charset="0"/>
              </a:rPr>
              <a:t>Proxy &amp; VPN</a:t>
            </a:r>
          </a:p>
          <a:p>
            <a:pPr marL="274320" indent="-342900" algn="just">
              <a:buFont typeface="+mj-lt"/>
              <a:buAutoNum type="arabicPeriod"/>
            </a:pPr>
            <a:r>
              <a:rPr lang="en-US" dirty="0">
                <a:latin typeface="Calibri" panose="020F0502020204030204" pitchFamily="34" charset="0"/>
                <a:cs typeface="Calibri" panose="020F0502020204030204" pitchFamily="34" charset="0"/>
              </a:rPr>
              <a:t>Server &amp; Datacenter</a:t>
            </a:r>
          </a:p>
          <a:p>
            <a:pPr marL="274320" indent="-342900" algn="just">
              <a:buFont typeface="+mj-lt"/>
              <a:buAutoNum type="arabicPeriod"/>
            </a:pPr>
            <a:endParaRPr lang="en-US" dirty="0">
              <a:latin typeface="Calibri" panose="020F0502020204030204" pitchFamily="34" charset="0"/>
              <a:cs typeface="Calibri" panose="020F0502020204030204" pitchFamily="34" charset="0"/>
            </a:endParaRPr>
          </a:p>
          <a:p>
            <a:pPr marL="274320" indent="-342900" algn="just">
              <a:buFont typeface="+mj-lt"/>
              <a:buAutoNum type="arabicPeriod"/>
            </a:pPr>
            <a:endParaRPr lang="en-US" dirty="0">
              <a:solidFill>
                <a:srgbClr val="000000"/>
              </a:solidFill>
              <a:latin typeface="Calibri" panose="020F0502020204030204" pitchFamily="34" charset="0"/>
              <a:cs typeface="Calibri" panose="020F0502020204030204" pitchFamily="34" charset="0"/>
            </a:endParaRPr>
          </a:p>
          <a:p>
            <a:pPr marL="274320" indent="-342900" algn="just">
              <a:buFont typeface="+mj-lt"/>
              <a:buAutoNum type="arabicPeriod"/>
            </a:pPr>
            <a:endParaRPr lang="en-US" dirty="0">
              <a:solidFill>
                <a:srgbClr val="000000"/>
              </a:solidFill>
              <a:latin typeface="Calibri" panose="020F0502020204030204" pitchFamily="34" charset="0"/>
              <a:cs typeface="Calibri" panose="020F0502020204030204" pitchFamily="34" charset="0"/>
            </a:endParaRPr>
          </a:p>
          <a:p>
            <a:pPr marL="274320" indent="-342900" algn="just">
              <a:buFont typeface="+mj-lt"/>
              <a:buAutoNum type="arabicPeriod"/>
            </a:pPr>
            <a:endParaRPr lang="en-US" dirty="0">
              <a:solidFill>
                <a:srgbClr val="000000"/>
              </a:solidFill>
              <a:latin typeface="Calibri" panose="020F0502020204030204" pitchFamily="34" charset="0"/>
              <a:cs typeface="Calibri" panose="020F0502020204030204" pitchFamily="34" charset="0"/>
            </a:endParaRPr>
          </a:p>
        </p:txBody>
      </p:sp>
      <p:sp>
        <p:nvSpPr>
          <p:cNvPr id="9" name="Rectangle 8"/>
          <p:cNvSpPr/>
          <p:nvPr/>
        </p:nvSpPr>
        <p:spPr>
          <a:xfrm>
            <a:off x="1600200" y="219075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10" name="Rectangle 9"/>
          <p:cNvSpPr/>
          <p:nvPr/>
        </p:nvSpPr>
        <p:spPr>
          <a:xfrm>
            <a:off x="990600" y="2527496"/>
            <a:ext cx="2071401" cy="307777"/>
          </a:xfrm>
          <a:prstGeom prst="rect">
            <a:avLst/>
          </a:prstGeom>
        </p:spPr>
        <p:txBody>
          <a:bodyPr wrap="none">
            <a:spAutoFit/>
          </a:bodyPr>
          <a:lstStyle/>
          <a:p>
            <a:r>
              <a:rPr lang="en-US" b="1" dirty="0">
                <a:solidFill>
                  <a:schemeClr val="bg2">
                    <a:lumMod val="50000"/>
                  </a:schemeClr>
                </a:solidFill>
                <a:latin typeface="Arial" panose="020B0604020202020204" pitchFamily="34" charset="0"/>
              </a:rPr>
              <a:t>Topics going to Cover</a:t>
            </a:r>
            <a:endParaRPr lang="en-US" dirty="0">
              <a:solidFill>
                <a:schemeClr val="bg2">
                  <a:lumMod val="50000"/>
                </a:schemeClr>
              </a:solidFill>
            </a:endParaRPr>
          </a:p>
        </p:txBody>
      </p:sp>
      <p:sp>
        <p:nvSpPr>
          <p:cNvPr id="11"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259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354" y="1680830"/>
            <a:ext cx="4185761" cy="369332"/>
          </a:xfrm>
          <a:prstGeom prst="rect">
            <a:avLst/>
          </a:prstGeom>
        </p:spPr>
        <p:txBody>
          <a:bodyPr wrap="none">
            <a:spAutoFit/>
          </a:bodyPr>
          <a:lstStyle/>
          <a:p>
            <a:r>
              <a:rPr lang="en-IN" sz="1800" b="1" dirty="0">
                <a:solidFill>
                  <a:schemeClr val="accent2"/>
                </a:solidFill>
                <a:latin typeface="urw-din"/>
              </a:rPr>
              <a:t>6. Metropolitan Area Network (MAN)</a:t>
            </a:r>
            <a:endParaRPr lang="en-IN" sz="1800" dirty="0">
              <a:solidFill>
                <a:schemeClr val="accent2"/>
              </a:solidFill>
            </a:endParaRPr>
          </a:p>
        </p:txBody>
      </p:sp>
      <p:sp>
        <p:nvSpPr>
          <p:cNvPr id="4" name="Rectangle 3"/>
          <p:cNvSpPr/>
          <p:nvPr/>
        </p:nvSpPr>
        <p:spPr>
          <a:xfrm>
            <a:off x="414670" y="2099811"/>
            <a:ext cx="4919330" cy="954107"/>
          </a:xfrm>
          <a:prstGeom prst="rect">
            <a:avLst/>
          </a:prstGeom>
        </p:spPr>
        <p:txBody>
          <a:bodyPr wrap="square">
            <a:spAutoFit/>
          </a:bodyPr>
          <a:lstStyle/>
          <a:p>
            <a:pPr fontAlgn="base"/>
            <a:r>
              <a:rPr lang="en-IN" dirty="0"/>
              <a:t>A MAN is larger than a LAN but smaller than a WAN. This is the type of computer network that connects computers over a geographical distance through a shared communication path over a city, town or metropolitan area. </a:t>
            </a:r>
            <a:endParaRPr lang="en-IN" dirty="0">
              <a:solidFill>
                <a:schemeClr val="tx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742950"/>
            <a:ext cx="3735247" cy="3034045"/>
          </a:xfrm>
          <a:prstGeom prst="rect">
            <a:avLst/>
          </a:prstGeom>
        </p:spPr>
      </p:pic>
      <p:sp>
        <p:nvSpPr>
          <p:cNvPr id="6" name="Rectangle 8"/>
          <p:cNvSpPr/>
          <p:nvPr/>
        </p:nvSpPr>
        <p:spPr>
          <a:xfrm>
            <a:off x="0" y="4712050"/>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429850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429000" y="3310658"/>
            <a:ext cx="44196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Telnet in Network</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23</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296125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124200" y="666750"/>
            <a:ext cx="2667000" cy="258917"/>
          </a:xfrm>
          <a:prstGeom prst="rect">
            <a:avLst/>
          </a:prstGeom>
        </p:spPr>
        <p:txBody>
          <a:bodyPr spcFirstLastPara="1" vert="horz" wrap="square" lIns="0" tIns="9525" rIns="0" bIns="0" rtlCol="0" anchor="b" anchorCtr="0">
            <a:spAutoFit/>
          </a:bodyPr>
          <a:lstStyle/>
          <a:p>
            <a:r>
              <a:rPr lang="en-US"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Telnet Remote </a:t>
            </a:r>
            <a:r>
              <a:rPr lang="en-US" sz="1800" dirty="0" err="1">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Config</a:t>
            </a:r>
            <a:r>
              <a:rPr lang="en-US"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IN" sz="18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object 3"/>
          <p:cNvSpPr txBox="1"/>
          <p:nvPr/>
        </p:nvSpPr>
        <p:spPr>
          <a:xfrm>
            <a:off x="838199" y="3073569"/>
            <a:ext cx="7725877" cy="171201"/>
          </a:xfrm>
          <a:prstGeom prst="rect">
            <a:avLst/>
          </a:prstGeom>
        </p:spPr>
        <p:txBody>
          <a:bodyPr vert="horz" wrap="square" lIns="0" tIns="9525" rIns="0" bIns="0" rtlCol="0">
            <a:spAutoFit/>
          </a:bodyPr>
          <a:lstStyle/>
          <a:p>
            <a:pPr marL="9049" marR="94773">
              <a:spcBef>
                <a:spcPts val="75"/>
              </a:spcBef>
              <a:buClr>
                <a:schemeClr val="bg1"/>
              </a:buClr>
              <a:buSzPct val="85416"/>
              <a:tabLst>
                <a:tab pos="213836" algn="l"/>
                <a:tab pos="214313" algn="l"/>
              </a:tabLst>
            </a:pPr>
            <a:r>
              <a:rPr lang="en-US" sz="1050" dirty="0"/>
              <a:t>Telnet utility </a:t>
            </a:r>
            <a:r>
              <a:rPr lang="en-US" sz="1050" b="1" dirty="0"/>
              <a:t>allows users to test connectivity to remote machines and issue commands through the use of a keyboard</a:t>
            </a:r>
            <a:r>
              <a:rPr lang="en-US" sz="1050" dirty="0"/>
              <a:t>.</a:t>
            </a:r>
            <a:endParaRPr sz="2100" dirty="0">
              <a:solidFill>
                <a:schemeClr val="bg1"/>
              </a:solidFill>
              <a:latin typeface="Georgia"/>
              <a:cs typeface="Georgia"/>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123950"/>
            <a:ext cx="3146842" cy="1751336"/>
          </a:xfrm>
          <a:prstGeom prst="rect">
            <a:avLst/>
          </a:prstGeom>
        </p:spPr>
      </p:pic>
      <p:sp>
        <p:nvSpPr>
          <p:cNvPr id="5" name="Rectangle 2"/>
          <p:cNvSpPr txBox="1">
            <a:spLocks noChangeArrowheads="1"/>
          </p:cNvSpPr>
          <p:nvPr/>
        </p:nvSpPr>
        <p:spPr>
          <a:xfrm>
            <a:off x="457200" y="3712845"/>
            <a:ext cx="8246070" cy="459456"/>
          </a:xfrm>
          <a:prstGeom prst="rect">
            <a:avLst/>
          </a:prstGeom>
          <a:noFill/>
          <a:ln/>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000" b="1" dirty="0">
                <a:solidFill>
                  <a:srgbClr val="002060"/>
                </a:solidFill>
              </a:rPr>
              <a:t>Network Virtual Terminal</a:t>
            </a:r>
          </a:p>
        </p:txBody>
      </p:sp>
      <p:sp>
        <p:nvSpPr>
          <p:cNvPr id="7" name="Rectangle 3"/>
          <p:cNvSpPr txBox="1">
            <a:spLocks noChangeArrowheads="1"/>
          </p:cNvSpPr>
          <p:nvPr/>
        </p:nvSpPr>
        <p:spPr>
          <a:xfrm>
            <a:off x="381000" y="4068249"/>
            <a:ext cx="8237836" cy="2113493"/>
          </a:xfrm>
          <a:prstGeom prst="rect">
            <a:avLst/>
          </a:prstGeom>
          <a:noFill/>
          <a:ln/>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r>
              <a:rPr lang="en-US" sz="1200" dirty="0">
                <a:solidFill>
                  <a:schemeClr val="tx1"/>
                </a:solidFill>
              </a:rPr>
              <a:t>Network Virtual terminal: An application layer </a:t>
            </a:r>
            <a:r>
              <a:rPr lang="en-US" sz="1200" b="1" dirty="0">
                <a:solidFill>
                  <a:schemeClr val="tx1"/>
                </a:solidFill>
              </a:rPr>
              <a:t>allows a user to log on to a remote host</a:t>
            </a:r>
            <a:r>
              <a:rPr lang="en-US" sz="1200" dirty="0">
                <a:solidFill>
                  <a:schemeClr val="tx1"/>
                </a:solidFill>
              </a:rPr>
              <a:t>.</a:t>
            </a:r>
            <a:endParaRPr lang="en-US" altLang="en-US" sz="1200" dirty="0">
              <a:solidFill>
                <a:schemeClr val="tx1"/>
              </a:solidFill>
            </a:endParaRPr>
          </a:p>
        </p:txBody>
      </p:sp>
    </p:spTree>
    <p:extLst>
      <p:ext uri="{BB962C8B-B14F-4D97-AF65-F5344CB8AC3E}">
        <p14:creationId xmlns:p14="http://schemas.microsoft.com/office/powerpoint/2010/main" val="4005952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895600" y="3310658"/>
            <a:ext cx="3581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Remote Desktop Connection</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24</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629753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171" y="835934"/>
            <a:ext cx="8412060" cy="646331"/>
          </a:xfrm>
          <a:prstGeom prst="rect">
            <a:avLst/>
          </a:prstGeom>
        </p:spPr>
        <p:txBody>
          <a:bodyPr wrap="square">
            <a:spAutoFit/>
          </a:bodyPr>
          <a:lstStyle/>
          <a:p>
            <a:r>
              <a:rPr lang="en-US" sz="1200" dirty="0">
                <a:latin typeface="Poppins"/>
              </a:rPr>
              <a:t>Remote Desktop Connection (RDC) is a technology that permits a computer to connect, gain access and take control of a remote PC over a network. It implements Remote Desktop Protocol (RDP) through Terminal service or </a:t>
            </a:r>
            <a:r>
              <a:rPr lang="en-US" sz="1200" b="1" dirty="0">
                <a:latin typeface="Poppins"/>
              </a:rPr>
              <a:t>Windows Remote Desktop</a:t>
            </a:r>
            <a:r>
              <a:rPr lang="en-US" sz="1200" dirty="0">
                <a:latin typeface="Poppins"/>
              </a:rPr>
              <a:t> Service to gain remote access over a computer or a network.</a:t>
            </a:r>
            <a:endParaRPr lang="en-US" sz="1200" dirty="0"/>
          </a:p>
        </p:txBody>
      </p:sp>
      <p:sp>
        <p:nvSpPr>
          <p:cNvPr id="3" name="Rectangle 2"/>
          <p:cNvSpPr/>
          <p:nvPr/>
        </p:nvSpPr>
        <p:spPr>
          <a:xfrm>
            <a:off x="2971800" y="361950"/>
            <a:ext cx="3403496" cy="369332"/>
          </a:xfrm>
          <a:prstGeom prst="rect">
            <a:avLst/>
          </a:prstGeom>
        </p:spPr>
        <p:txBody>
          <a:bodyPr wrap="none">
            <a:spAutoFit/>
          </a:bodyPr>
          <a:lstStyle/>
          <a:p>
            <a:r>
              <a:rPr lang="en-US" sz="1800" b="1" dirty="0">
                <a:solidFill>
                  <a:srgbClr val="002060"/>
                </a:solidFill>
                <a:effectLst>
                  <a:outerShdw blurRad="38100" dist="38100" dir="2700000" algn="tl">
                    <a:srgbClr val="000000">
                      <a:alpha val="43137"/>
                    </a:srgbClr>
                  </a:outerShdw>
                </a:effectLst>
                <a:latin typeface="Poppins"/>
              </a:rPr>
              <a:t>Remote Desktop Connection </a:t>
            </a:r>
            <a:endParaRPr lang="en-US" sz="1800" b="1" dirty="0">
              <a:solidFill>
                <a:srgbClr val="00206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8398" t="6913" r="19300" b="9473"/>
          <a:stretch/>
        </p:blipFill>
        <p:spPr>
          <a:xfrm>
            <a:off x="1828800" y="1733550"/>
            <a:ext cx="5257800" cy="3251814"/>
          </a:xfrm>
          <a:prstGeom prst="rect">
            <a:avLst/>
          </a:prstGeom>
        </p:spPr>
      </p:pic>
    </p:spTree>
    <p:extLst>
      <p:ext uri="{BB962C8B-B14F-4D97-AF65-F5344CB8AC3E}">
        <p14:creationId xmlns:p14="http://schemas.microsoft.com/office/powerpoint/2010/main" val="23991853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819400" y="3310658"/>
            <a:ext cx="36576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Windows Remote Assistance</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25</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9555743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171" y="835933"/>
            <a:ext cx="8412060" cy="577081"/>
          </a:xfrm>
          <a:prstGeom prst="rect">
            <a:avLst/>
          </a:prstGeom>
        </p:spPr>
        <p:txBody>
          <a:bodyPr wrap="square">
            <a:spAutoFit/>
          </a:bodyPr>
          <a:lstStyle/>
          <a:p>
            <a:r>
              <a:rPr lang="en-US" sz="1050" dirty="0"/>
              <a:t>A remote assistance when enabled </a:t>
            </a:r>
            <a:r>
              <a:rPr lang="en-US" sz="1050" b="1" dirty="0"/>
              <a:t>allows another user on the Internet to use your computer</a:t>
            </a:r>
            <a:r>
              <a:rPr lang="en-US" sz="1050" dirty="0"/>
              <a:t>. This may be asked by Microsoft agent or your friend or something else. Take caution while giving anyone remote access, this means everything in the PC is accessible to the one who has taken control.</a:t>
            </a:r>
            <a:endParaRPr lang="en-US" sz="1200" dirty="0"/>
          </a:p>
        </p:txBody>
      </p:sp>
      <p:sp>
        <p:nvSpPr>
          <p:cNvPr id="3" name="Rectangle 2"/>
          <p:cNvSpPr/>
          <p:nvPr/>
        </p:nvSpPr>
        <p:spPr>
          <a:xfrm>
            <a:off x="2743200" y="361950"/>
            <a:ext cx="3390672" cy="369332"/>
          </a:xfrm>
          <a:prstGeom prst="rect">
            <a:avLst/>
          </a:prstGeom>
        </p:spPr>
        <p:txBody>
          <a:bodyPr wrap="none">
            <a:spAutoFit/>
          </a:bodyPr>
          <a:lstStyle/>
          <a:p>
            <a:r>
              <a:rPr lang="en-US" sz="1800" b="1" dirty="0">
                <a:solidFill>
                  <a:srgbClr val="002060"/>
                </a:solidFill>
                <a:effectLst>
                  <a:outerShdw blurRad="38100" dist="38100" dir="2700000" algn="tl">
                    <a:srgbClr val="000000">
                      <a:alpha val="43137"/>
                    </a:srgbClr>
                  </a:outerShdw>
                </a:effectLst>
                <a:latin typeface="Poppins"/>
              </a:rPr>
              <a:t>Windows Remote Assistance</a:t>
            </a:r>
            <a:endParaRPr lang="en-US" sz="1800" b="1" dirty="0">
              <a:solidFill>
                <a:srgbClr val="00206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85950"/>
            <a:ext cx="5787998" cy="2567258"/>
          </a:xfrm>
          <a:prstGeom prst="rect">
            <a:avLst/>
          </a:prstGeom>
        </p:spPr>
      </p:pic>
    </p:spTree>
    <p:extLst>
      <p:ext uri="{BB962C8B-B14F-4D97-AF65-F5344CB8AC3E}">
        <p14:creationId xmlns:p14="http://schemas.microsoft.com/office/powerpoint/2010/main" val="2758967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05200" y="3310658"/>
            <a:ext cx="29718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FTP in Network</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26</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43775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1ECC5-AF56-4232-B405-CBC79079D128}"/>
              </a:ext>
            </a:extLst>
          </p:cNvPr>
          <p:cNvSpPr txBox="1"/>
          <p:nvPr/>
        </p:nvSpPr>
        <p:spPr>
          <a:xfrm>
            <a:off x="396380" y="826051"/>
            <a:ext cx="8342852" cy="1061829"/>
          </a:xfrm>
          <a:prstGeom prst="rect">
            <a:avLst/>
          </a:prstGeom>
          <a:noFill/>
        </p:spPr>
        <p:txBody>
          <a:bodyPr wrap="square" rtlCol="0">
            <a:spAutoFit/>
          </a:bodyPr>
          <a:lstStyle/>
          <a:p>
            <a:r>
              <a:rPr lang="en-US" sz="1050" dirty="0"/>
              <a:t>A popular means of data exchange is connecting computers to one another. The File Transfer Protocol (</a:t>
            </a:r>
            <a:r>
              <a:rPr lang="en-US" sz="1050" b="1" dirty="0"/>
              <a:t>FTP</a:t>
            </a:r>
            <a:r>
              <a:rPr lang="en-US" sz="1050" dirty="0"/>
              <a:t>) is used to transfer files between two computers over a network and Internet. ... Auto </a:t>
            </a:r>
            <a:r>
              <a:rPr lang="en-US" sz="1050" b="1" dirty="0"/>
              <a:t>FTP</a:t>
            </a:r>
            <a:r>
              <a:rPr lang="en-US" sz="1050" dirty="0"/>
              <a:t> Manager is an advanced </a:t>
            </a:r>
            <a:r>
              <a:rPr lang="en-US" sz="1050" b="1" dirty="0"/>
              <a:t>FTP</a:t>
            </a:r>
            <a:r>
              <a:rPr lang="en-US" sz="1050" dirty="0"/>
              <a:t> client that automates file transfers between your computer and the </a:t>
            </a:r>
            <a:r>
              <a:rPr lang="en-US" sz="1050" b="1" dirty="0"/>
              <a:t>FTP</a:t>
            </a:r>
            <a:r>
              <a:rPr lang="en-US" sz="1050" dirty="0"/>
              <a:t> server.</a:t>
            </a:r>
          </a:p>
          <a:p>
            <a:br>
              <a:rPr lang="en-US" sz="1050" dirty="0"/>
            </a:br>
            <a:endParaRPr lang="en-US" sz="2100" b="1" dirty="0">
              <a:latin typeface="Adobe Heiti Std R" panose="020B0400000000000000" pitchFamily="34" charset="-128"/>
              <a:ea typeface="Adobe Heiti Std R" panose="020B0400000000000000" pitchFamily="34" charset="-128"/>
            </a:endParaRPr>
          </a:p>
        </p:txBody>
      </p:sp>
      <p:sp>
        <p:nvSpPr>
          <p:cNvPr id="3" name="Rectangle 2">
            <a:extLst>
              <a:ext uri="{FF2B5EF4-FFF2-40B4-BE49-F238E27FC236}">
                <a16:creationId xmlns:a16="http://schemas.microsoft.com/office/drawing/2014/main" id="{28686D34-1646-4F4C-925C-CEF98F7C5750}"/>
              </a:ext>
            </a:extLst>
          </p:cNvPr>
          <p:cNvSpPr/>
          <p:nvPr/>
        </p:nvSpPr>
        <p:spPr>
          <a:xfrm>
            <a:off x="2438400" y="361950"/>
            <a:ext cx="3629520" cy="400110"/>
          </a:xfrm>
          <a:prstGeom prst="rect">
            <a:avLst/>
          </a:prstGeom>
        </p:spPr>
        <p:txBody>
          <a:bodyPr wrap="none">
            <a:spAutoFit/>
          </a:bodyPr>
          <a:lstStyle/>
          <a:p>
            <a:r>
              <a:rPr lang="en-US" sz="2000" b="1" dirty="0">
                <a:solidFill>
                  <a:srgbClr val="002060"/>
                </a:solidFill>
                <a:effectLst>
                  <a:outerShdw blurRad="38100" dist="38100" dir="2700000" algn="tl">
                    <a:srgbClr val="000000">
                      <a:alpha val="43137"/>
                    </a:srgbClr>
                  </a:outerShdw>
                </a:effectLst>
              </a:rPr>
              <a:t>FTP (File Transfer  Protocol)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9" y="1881231"/>
            <a:ext cx="8513003" cy="2537408"/>
          </a:xfrm>
          <a:prstGeom prst="rect">
            <a:avLst/>
          </a:prstGeom>
        </p:spPr>
      </p:pic>
    </p:spTree>
    <p:extLst>
      <p:ext uri="{BB962C8B-B14F-4D97-AF65-F5344CB8AC3E}">
        <p14:creationId xmlns:p14="http://schemas.microsoft.com/office/powerpoint/2010/main" val="9974778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0" y="3310658"/>
            <a:ext cx="3200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Configuring Network</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27</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695234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2266950"/>
            <a:ext cx="3740126" cy="461665"/>
          </a:xfrm>
          <a:prstGeom prst="rect">
            <a:avLst/>
          </a:prstGeom>
        </p:spPr>
        <p:txBody>
          <a:bodyPr wrap="none">
            <a:spAutoFit/>
          </a:bodyPr>
          <a:lstStyle/>
          <a:p>
            <a:r>
              <a:rPr lang="en-US" sz="2400" b="1" dirty="0"/>
              <a:t>Let’s Configure Network</a:t>
            </a:r>
            <a:endParaRPr lang="en-IN" sz="2400" b="1" dirty="0"/>
          </a:p>
        </p:txBody>
      </p:sp>
    </p:spTree>
    <p:extLst>
      <p:ext uri="{BB962C8B-B14F-4D97-AF65-F5344CB8AC3E}">
        <p14:creationId xmlns:p14="http://schemas.microsoft.com/office/powerpoint/2010/main" val="3307918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81150"/>
            <a:ext cx="3557384" cy="369332"/>
          </a:xfrm>
          <a:prstGeom prst="rect">
            <a:avLst/>
          </a:prstGeom>
        </p:spPr>
        <p:txBody>
          <a:bodyPr wrap="none">
            <a:spAutoFit/>
          </a:bodyPr>
          <a:lstStyle/>
          <a:p>
            <a:r>
              <a:rPr lang="en-IN" sz="1800" b="1" dirty="0">
                <a:solidFill>
                  <a:schemeClr val="accent2"/>
                </a:solidFill>
                <a:latin typeface="urw-din"/>
              </a:rPr>
              <a:t>7. Storage Area Network (SAN)</a:t>
            </a:r>
            <a:endParaRPr lang="en-IN" sz="1800" dirty="0">
              <a:solidFill>
                <a:schemeClr val="accent2"/>
              </a:solidFill>
            </a:endParaRPr>
          </a:p>
        </p:txBody>
      </p:sp>
      <p:sp>
        <p:nvSpPr>
          <p:cNvPr id="4" name="Rectangle 3"/>
          <p:cNvSpPr/>
          <p:nvPr/>
        </p:nvSpPr>
        <p:spPr>
          <a:xfrm>
            <a:off x="462516" y="2000131"/>
            <a:ext cx="4919330" cy="1169551"/>
          </a:xfrm>
          <a:prstGeom prst="rect">
            <a:avLst/>
          </a:prstGeom>
        </p:spPr>
        <p:txBody>
          <a:bodyPr wrap="square">
            <a:spAutoFit/>
          </a:bodyPr>
          <a:lstStyle/>
          <a:p>
            <a:pPr fontAlgn="base"/>
            <a:r>
              <a:rPr lang="en-IN" b="1" dirty="0"/>
              <a:t>SAN</a:t>
            </a:r>
            <a:r>
              <a:rPr lang="en-IN" dirty="0"/>
              <a:t> is an abbreviation of the </a:t>
            </a:r>
            <a:r>
              <a:rPr lang="en-IN" b="1" dirty="0"/>
              <a:t>Storage Area Network</a:t>
            </a:r>
            <a:r>
              <a:rPr lang="en-IN" dirty="0"/>
              <a:t>. Storage Area Network is a dedicated, specialized, and high-speed network which provides block-level data storage. It delivers the shared pool of storage devices to more than one server.</a:t>
            </a:r>
            <a:endParaRPr lang="en-IN" dirty="0">
              <a:solidFill>
                <a:schemeClr val="tx1">
                  <a:lumMod val="75000"/>
                  <a:lumOff val="2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971550"/>
            <a:ext cx="2783194" cy="3412653"/>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246637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0" y="3310658"/>
            <a:ext cx="3200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Configuring Router</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28</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8885620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2266950"/>
            <a:ext cx="3517310" cy="461665"/>
          </a:xfrm>
          <a:prstGeom prst="rect">
            <a:avLst/>
          </a:prstGeom>
        </p:spPr>
        <p:txBody>
          <a:bodyPr wrap="none">
            <a:spAutoFit/>
          </a:bodyPr>
          <a:lstStyle/>
          <a:p>
            <a:r>
              <a:rPr lang="en-US" sz="2400" b="1" dirty="0"/>
              <a:t>Let’s Configure Router</a:t>
            </a:r>
            <a:endParaRPr lang="en-IN" sz="2400" b="1" dirty="0"/>
          </a:p>
        </p:txBody>
      </p:sp>
    </p:spTree>
    <p:extLst>
      <p:ext uri="{BB962C8B-B14F-4D97-AF65-F5344CB8AC3E}">
        <p14:creationId xmlns:p14="http://schemas.microsoft.com/office/powerpoint/2010/main" val="39875405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895600" y="3343328"/>
            <a:ext cx="3978349"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Protocols You need to know</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29</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3737155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66750"/>
            <a:ext cx="1010213" cy="307777"/>
          </a:xfrm>
          <a:prstGeom prst="rect">
            <a:avLst/>
          </a:prstGeom>
        </p:spPr>
        <p:txBody>
          <a:bodyPr wrap="none">
            <a:spAutoFit/>
          </a:bodyPr>
          <a:lstStyle/>
          <a:p>
            <a:r>
              <a:rPr lang="en-US" b="1" dirty="0">
                <a:solidFill>
                  <a:srgbClr val="002060"/>
                </a:solidFill>
              </a:rPr>
              <a:t>Protocols</a:t>
            </a:r>
            <a:endParaRPr lang="en-IN" b="1" dirty="0">
              <a:solidFill>
                <a:srgbClr val="002060"/>
              </a:solidFill>
            </a:endParaRPr>
          </a:p>
        </p:txBody>
      </p:sp>
      <p:sp>
        <p:nvSpPr>
          <p:cNvPr id="3" name="Rectangle 2"/>
          <p:cNvSpPr/>
          <p:nvPr/>
        </p:nvSpPr>
        <p:spPr>
          <a:xfrm>
            <a:off x="457200" y="1047750"/>
            <a:ext cx="1120820" cy="2739211"/>
          </a:xfrm>
          <a:prstGeom prst="rect">
            <a:avLst/>
          </a:prstGeom>
        </p:spPr>
        <p:txBody>
          <a:bodyPr wrap="none">
            <a:spAutoFit/>
          </a:bodyPr>
          <a:lstStyle/>
          <a:p>
            <a:pPr marL="342900" indent="-342900">
              <a:buAutoNum type="arabicPeriod"/>
            </a:pPr>
            <a:r>
              <a:rPr lang="en-US" sz="1200" dirty="0"/>
              <a:t>IP</a:t>
            </a:r>
          </a:p>
          <a:p>
            <a:pPr marL="342900" indent="-342900">
              <a:buAutoNum type="arabicPeriod"/>
            </a:pPr>
            <a:r>
              <a:rPr lang="en-US" sz="1200" dirty="0"/>
              <a:t>HTTP</a:t>
            </a:r>
          </a:p>
          <a:p>
            <a:pPr marL="342900" indent="-342900">
              <a:buAutoNum type="arabicPeriod"/>
            </a:pPr>
            <a:r>
              <a:rPr lang="en-US" sz="1200" dirty="0"/>
              <a:t>HTTPS</a:t>
            </a:r>
          </a:p>
          <a:p>
            <a:pPr marL="342900" indent="-342900">
              <a:buAutoNum type="arabicPeriod"/>
            </a:pPr>
            <a:r>
              <a:rPr lang="en-US" sz="1200" dirty="0"/>
              <a:t>FTP</a:t>
            </a:r>
          </a:p>
          <a:p>
            <a:pPr marL="342900" indent="-342900">
              <a:buAutoNum type="arabicPeriod"/>
            </a:pPr>
            <a:r>
              <a:rPr lang="en-US" sz="1200" dirty="0"/>
              <a:t>TFTP</a:t>
            </a:r>
          </a:p>
          <a:p>
            <a:pPr marL="342900" indent="-342900">
              <a:buAutoNum type="arabicPeriod"/>
            </a:pPr>
            <a:r>
              <a:rPr lang="en-US" sz="1200" dirty="0"/>
              <a:t>SMTP</a:t>
            </a:r>
          </a:p>
          <a:p>
            <a:pPr marL="342900" indent="-342900">
              <a:buAutoNum type="arabicPeriod"/>
            </a:pPr>
            <a:r>
              <a:rPr lang="en-US" sz="1200" dirty="0"/>
              <a:t>POP3</a:t>
            </a:r>
          </a:p>
          <a:p>
            <a:pPr marL="342900" indent="-342900">
              <a:buAutoNum type="arabicPeriod"/>
            </a:pPr>
            <a:r>
              <a:rPr lang="en-US" sz="1200" dirty="0"/>
              <a:t>IMAP</a:t>
            </a:r>
          </a:p>
          <a:p>
            <a:pPr marL="342900" indent="-342900">
              <a:buAutoNum type="arabicPeriod"/>
            </a:pPr>
            <a:r>
              <a:rPr lang="en-US" sz="1200" dirty="0"/>
              <a:t>SNMP</a:t>
            </a:r>
          </a:p>
          <a:p>
            <a:pPr marL="342900" indent="-342900">
              <a:buAutoNum type="arabicPeriod"/>
            </a:pPr>
            <a:r>
              <a:rPr lang="en-US" sz="1200" dirty="0"/>
              <a:t>TELNET</a:t>
            </a:r>
          </a:p>
          <a:p>
            <a:pPr marL="342900" indent="-342900">
              <a:buAutoNum type="arabicPeriod"/>
            </a:pPr>
            <a:r>
              <a:rPr lang="en-US" sz="1200" dirty="0"/>
              <a:t>ICMP</a:t>
            </a:r>
          </a:p>
          <a:p>
            <a:pPr marL="342900" indent="-342900">
              <a:buAutoNum type="arabicPeriod"/>
            </a:pPr>
            <a:r>
              <a:rPr lang="en-US" sz="1200" dirty="0"/>
              <a:t>IGMP</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9517856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133600" y="3343328"/>
            <a:ext cx="51816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Networking Commands One  should know</a:t>
            </a:r>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8" name="Title 1"/>
          <p:cNvSpPr>
            <a:spLocks noGrp="1"/>
          </p:cNvSpPr>
          <p:nvPr>
            <p:ph type="ctrTitle"/>
          </p:nvPr>
        </p:nvSpPr>
        <p:spPr>
          <a:xfrm>
            <a:off x="3733800" y="1665619"/>
            <a:ext cx="1828799"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30</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6709150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66750"/>
            <a:ext cx="1160895" cy="307777"/>
          </a:xfrm>
          <a:prstGeom prst="rect">
            <a:avLst/>
          </a:prstGeom>
        </p:spPr>
        <p:txBody>
          <a:bodyPr wrap="none">
            <a:spAutoFit/>
          </a:bodyPr>
          <a:lstStyle/>
          <a:p>
            <a:r>
              <a:rPr lang="en-US" b="1" dirty="0">
                <a:solidFill>
                  <a:srgbClr val="002060"/>
                </a:solidFill>
              </a:rPr>
              <a:t>Commands</a:t>
            </a:r>
            <a:endParaRPr lang="en-IN" b="1" dirty="0">
              <a:solidFill>
                <a:srgbClr val="002060"/>
              </a:solidFill>
            </a:endParaRPr>
          </a:p>
        </p:txBody>
      </p:sp>
      <p:sp>
        <p:nvSpPr>
          <p:cNvPr id="3" name="Rectangle 2"/>
          <p:cNvSpPr/>
          <p:nvPr/>
        </p:nvSpPr>
        <p:spPr>
          <a:xfrm>
            <a:off x="457200" y="1047750"/>
            <a:ext cx="2645276" cy="3108543"/>
          </a:xfrm>
          <a:prstGeom prst="rect">
            <a:avLst/>
          </a:prstGeom>
        </p:spPr>
        <p:txBody>
          <a:bodyPr wrap="none">
            <a:spAutoFit/>
          </a:bodyPr>
          <a:lstStyle/>
          <a:p>
            <a:pPr marL="342900" indent="-342900">
              <a:buAutoNum type="arabicPeriod"/>
            </a:pPr>
            <a:r>
              <a:rPr lang="en-US" sz="1200" dirty="0"/>
              <a:t>Ipconfig</a:t>
            </a:r>
          </a:p>
          <a:p>
            <a:pPr marL="342900" indent="-342900">
              <a:buAutoNum type="arabicPeriod"/>
            </a:pPr>
            <a:r>
              <a:rPr lang="en-US" sz="1200" dirty="0"/>
              <a:t>systeminfo</a:t>
            </a:r>
          </a:p>
          <a:p>
            <a:pPr marL="342900" indent="-342900">
              <a:buAutoNum type="arabicPeriod"/>
            </a:pPr>
            <a:r>
              <a:rPr lang="en-US" sz="1200" dirty="0"/>
              <a:t>Hostname</a:t>
            </a:r>
          </a:p>
          <a:p>
            <a:pPr marL="342900" indent="-342900">
              <a:buAutoNum type="arabicPeriod"/>
            </a:pPr>
            <a:r>
              <a:rPr lang="en-US" sz="1200" dirty="0"/>
              <a:t>Ping</a:t>
            </a:r>
          </a:p>
          <a:p>
            <a:pPr marL="342900" indent="-342900">
              <a:buAutoNum type="arabicPeriod"/>
            </a:pPr>
            <a:r>
              <a:rPr lang="en-US" sz="1200" dirty="0"/>
              <a:t>getmac</a:t>
            </a:r>
          </a:p>
          <a:p>
            <a:pPr marL="342900" indent="-342900">
              <a:buAutoNum type="arabicPeriod"/>
            </a:pPr>
            <a:r>
              <a:rPr lang="en-US" sz="1200" dirty="0"/>
              <a:t>Tracert</a:t>
            </a:r>
          </a:p>
          <a:p>
            <a:pPr marL="342900" indent="-342900">
              <a:buAutoNum type="arabicPeriod"/>
            </a:pPr>
            <a:r>
              <a:rPr lang="en-US" sz="1200" dirty="0"/>
              <a:t>Netstat</a:t>
            </a:r>
          </a:p>
          <a:p>
            <a:pPr marL="342900" indent="-342900">
              <a:buAutoNum type="arabicPeriod"/>
            </a:pPr>
            <a:r>
              <a:rPr lang="en-US" sz="1200" dirty="0"/>
              <a:t>Nslookup</a:t>
            </a:r>
          </a:p>
          <a:p>
            <a:pPr marL="342900" indent="-342900">
              <a:buAutoNum type="arabicPeriod"/>
            </a:pPr>
            <a:r>
              <a:rPr lang="en-US" sz="1200" dirty="0"/>
              <a:t>Netsh wlan show profiles</a:t>
            </a:r>
          </a:p>
          <a:p>
            <a:pPr marL="342900" indent="-342900">
              <a:buAutoNum type="arabicPeriod"/>
            </a:pPr>
            <a:r>
              <a:rPr lang="en-US" sz="1200" dirty="0"/>
              <a:t>Netsh wlan show all</a:t>
            </a:r>
          </a:p>
          <a:p>
            <a:pPr marL="342900" indent="-342900">
              <a:buAutoNum type="arabicPeriod"/>
            </a:pPr>
            <a:r>
              <a:rPr lang="en-US" sz="1200" dirty="0"/>
              <a:t>Netsh wlan show interfaces</a:t>
            </a:r>
          </a:p>
          <a:p>
            <a:pPr marL="342900" indent="-342900">
              <a:buAutoNum type="arabicPeriod"/>
            </a:pPr>
            <a:r>
              <a:rPr lang="en-US" sz="1200" dirty="0"/>
              <a:t>Netsh wlan export profile name</a:t>
            </a:r>
          </a:p>
          <a:p>
            <a:pPr marL="342900" indent="-342900">
              <a:buAutoNum type="arabicPeriod"/>
            </a:pPr>
            <a:r>
              <a:rPr lang="en-US" sz="1200" dirty="0"/>
              <a:t>Netsh wlan add profile name</a:t>
            </a:r>
          </a:p>
          <a:p>
            <a:pPr marL="342900" indent="-342900">
              <a:buAutoNum type="arabicPeriod"/>
            </a:pPr>
            <a:r>
              <a:rPr lang="en-US" sz="1200" dirty="0"/>
              <a:t>Netsh wlan delete profile name</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3107138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78F52-DE35-B419-0F58-76163A8F0F18}"/>
              </a:ext>
            </a:extLst>
          </p:cNvPr>
          <p:cNvSpPr>
            <a:spLocks noGrp="1"/>
          </p:cNvSpPr>
          <p:nvPr>
            <p:ph type="body" idx="1"/>
          </p:nvPr>
        </p:nvSpPr>
        <p:spPr>
          <a:xfrm>
            <a:off x="609600" y="2038350"/>
            <a:ext cx="8077200" cy="1143000"/>
          </a:xfrm>
        </p:spPr>
        <p:txBody>
          <a:bodyPr/>
          <a:lstStyle/>
          <a:p>
            <a:r>
              <a:rPr lang="en-IN" sz="8000" b="1" dirty="0"/>
              <a:t>     </a:t>
            </a:r>
            <a:r>
              <a:rPr lang="en-IN" sz="8000" b="1" dirty="0">
                <a:solidFill>
                  <a:schemeClr val="accent6">
                    <a:lumMod val="75000"/>
                  </a:schemeClr>
                </a:solidFill>
              </a:rPr>
              <a:t>Thank You</a:t>
            </a:r>
          </a:p>
        </p:txBody>
      </p:sp>
    </p:spTree>
    <p:extLst>
      <p:ext uri="{BB962C8B-B14F-4D97-AF65-F5344CB8AC3E}">
        <p14:creationId xmlns:p14="http://schemas.microsoft.com/office/powerpoint/2010/main" val="41041913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684" y="1619369"/>
            <a:ext cx="4211409" cy="369332"/>
          </a:xfrm>
          <a:prstGeom prst="rect">
            <a:avLst/>
          </a:prstGeom>
        </p:spPr>
        <p:txBody>
          <a:bodyPr wrap="none">
            <a:spAutoFit/>
          </a:bodyPr>
          <a:lstStyle/>
          <a:p>
            <a:r>
              <a:rPr lang="en-IN" sz="1800" b="1" dirty="0">
                <a:solidFill>
                  <a:schemeClr val="accent2"/>
                </a:solidFill>
                <a:latin typeface="urw-din"/>
              </a:rPr>
              <a:t>8. Enterprises Private Network (EPN)</a:t>
            </a:r>
            <a:endParaRPr lang="en-IN" sz="1800" dirty="0">
              <a:solidFill>
                <a:schemeClr val="accent2"/>
              </a:solidFill>
            </a:endParaRPr>
          </a:p>
        </p:txBody>
      </p:sp>
      <p:sp>
        <p:nvSpPr>
          <p:cNvPr id="4" name="Rectangle 3"/>
          <p:cNvSpPr/>
          <p:nvPr/>
        </p:nvSpPr>
        <p:spPr>
          <a:xfrm>
            <a:off x="381000" y="2038350"/>
            <a:ext cx="4919330" cy="738664"/>
          </a:xfrm>
          <a:prstGeom prst="rect">
            <a:avLst/>
          </a:prstGeom>
        </p:spPr>
        <p:txBody>
          <a:bodyPr wrap="square">
            <a:spAutoFit/>
          </a:bodyPr>
          <a:lstStyle/>
          <a:p>
            <a:pPr fontAlgn="base"/>
            <a:r>
              <a:rPr lang="en-IN" dirty="0"/>
              <a:t>EPN is a type of computer network mostly used by businesses that want a secure connection over various locations to share computer resources.</a:t>
            </a:r>
            <a:endParaRPr lang="en-IN" dirty="0">
              <a:solidFill>
                <a:schemeClr val="tx1">
                  <a:lumMod val="75000"/>
                  <a:lumOff val="2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200150"/>
            <a:ext cx="4084617" cy="2743200"/>
          </a:xfrm>
          <a:prstGeom prst="rect">
            <a:avLst/>
          </a:prstGeom>
        </p:spPr>
      </p:pic>
      <p:sp>
        <p:nvSpPr>
          <p:cNvPr id="7"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1072359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684" y="1619369"/>
            <a:ext cx="3788217" cy="369332"/>
          </a:xfrm>
          <a:prstGeom prst="rect">
            <a:avLst/>
          </a:prstGeom>
        </p:spPr>
        <p:txBody>
          <a:bodyPr wrap="none">
            <a:spAutoFit/>
          </a:bodyPr>
          <a:lstStyle/>
          <a:p>
            <a:r>
              <a:rPr lang="en-IN" sz="1800" b="1" dirty="0">
                <a:solidFill>
                  <a:schemeClr val="accent2"/>
                </a:solidFill>
                <a:latin typeface="urw-din"/>
              </a:rPr>
              <a:t>9. Virtual Private Network (VPN)</a:t>
            </a:r>
            <a:endParaRPr lang="en-IN" sz="1800" dirty="0">
              <a:solidFill>
                <a:schemeClr val="accent2"/>
              </a:solidFill>
            </a:endParaRPr>
          </a:p>
        </p:txBody>
      </p:sp>
      <p:sp>
        <p:nvSpPr>
          <p:cNvPr id="4" name="Rectangle 3"/>
          <p:cNvSpPr/>
          <p:nvPr/>
        </p:nvSpPr>
        <p:spPr>
          <a:xfrm>
            <a:off x="381000" y="2038350"/>
            <a:ext cx="4919330" cy="954107"/>
          </a:xfrm>
          <a:prstGeom prst="rect">
            <a:avLst/>
          </a:prstGeom>
        </p:spPr>
        <p:txBody>
          <a:bodyPr wrap="square">
            <a:spAutoFit/>
          </a:bodyPr>
          <a:lstStyle/>
          <a:p>
            <a:pPr fontAlgn="base"/>
            <a:r>
              <a:rPr lang="en-IN" dirty="0"/>
              <a:t>A virtual private network extends a private network across a public network and enables users to send and receive data across shared or public networks as if their computing devices were directly connected to the private network.</a:t>
            </a:r>
            <a:endParaRPr lang="en-IN" dirty="0">
              <a:solidFill>
                <a:schemeClr val="tx1">
                  <a:lumMod val="75000"/>
                  <a:lumOff val="2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330" y="1619369"/>
            <a:ext cx="3726064" cy="1790581"/>
          </a:xfrm>
          <a:prstGeom prst="rect">
            <a:avLst/>
          </a:prstGeom>
        </p:spPr>
      </p:pic>
      <p:sp>
        <p:nvSpPr>
          <p:cNvPr id="7"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6548338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0" y="3314560"/>
            <a:ext cx="4126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 Topologies</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3</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5835179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2500" y="666750"/>
            <a:ext cx="4488408" cy="400110"/>
          </a:xfrm>
          <a:prstGeom prst="rect">
            <a:avLst/>
          </a:prstGeom>
        </p:spPr>
        <p:txBody>
          <a:bodyPr wrap="none">
            <a:spAutoFit/>
          </a:bodyPr>
          <a:lstStyle/>
          <a:p>
            <a:r>
              <a:rPr lang="en-US" sz="2000" b="1" spc="-5" dirty="0">
                <a:solidFill>
                  <a:schemeClr val="accent2"/>
                </a:solidFill>
                <a:latin typeface="+mj-lt"/>
              </a:rPr>
              <a:t>Basic </a:t>
            </a:r>
            <a:r>
              <a:rPr lang="en-US" sz="2000" b="1" dirty="0">
                <a:solidFill>
                  <a:schemeClr val="accent2"/>
                </a:solidFill>
                <a:latin typeface="+mj-lt"/>
              </a:rPr>
              <a:t>Types </a:t>
            </a:r>
            <a:r>
              <a:rPr lang="en-US" sz="2000" b="1" spc="-5" dirty="0">
                <a:solidFill>
                  <a:schemeClr val="accent2"/>
                </a:solidFill>
                <a:latin typeface="+mj-lt"/>
              </a:rPr>
              <a:t>of</a:t>
            </a:r>
            <a:r>
              <a:rPr lang="en-US" sz="2000" b="1" spc="-85" dirty="0">
                <a:solidFill>
                  <a:schemeClr val="accent2"/>
                </a:solidFill>
                <a:latin typeface="+mj-lt"/>
              </a:rPr>
              <a:t> </a:t>
            </a:r>
            <a:r>
              <a:rPr lang="en-US" sz="2000" b="1" spc="-5" dirty="0">
                <a:solidFill>
                  <a:schemeClr val="accent2"/>
                </a:solidFill>
                <a:latin typeface="+mj-lt"/>
              </a:rPr>
              <a:t>Network Topologies</a:t>
            </a:r>
            <a:endParaRPr lang="en-IN" sz="2000" b="1" dirty="0">
              <a:solidFill>
                <a:schemeClr val="accent2"/>
              </a:solidFill>
              <a:latin typeface="+mj-lt"/>
            </a:endParaRPr>
          </a:p>
        </p:txBody>
      </p:sp>
      <p:sp>
        <p:nvSpPr>
          <p:cNvPr id="3" name="Rectangle 2"/>
          <p:cNvSpPr/>
          <p:nvPr/>
        </p:nvSpPr>
        <p:spPr>
          <a:xfrm>
            <a:off x="802500" y="1276350"/>
            <a:ext cx="4572000" cy="2062103"/>
          </a:xfrm>
          <a:prstGeom prst="rect">
            <a:avLst/>
          </a:prstGeom>
        </p:spPr>
        <p:txBody>
          <a:bodyPr>
            <a:spAutoFit/>
          </a:bodyPr>
          <a:lstStyle/>
          <a:p>
            <a:pPr fontAlgn="base">
              <a:buFont typeface="+mj-lt"/>
              <a:buAutoNum type="arabicPeriod"/>
            </a:pPr>
            <a:r>
              <a:rPr lang="en-IN" sz="1600" dirty="0">
                <a:solidFill>
                  <a:schemeClr val="tx1"/>
                </a:solidFill>
                <a:latin typeface="Bahnschrift" panose="020B0502040204020203" pitchFamily="34" charset="0"/>
              </a:rPr>
              <a:t>   Bus Topology</a:t>
            </a:r>
          </a:p>
          <a:p>
            <a:pPr fontAlgn="base">
              <a:buFont typeface="+mj-lt"/>
              <a:buAutoNum type="arabicPeriod"/>
            </a:pPr>
            <a:r>
              <a:rPr lang="en-IN" sz="1600" dirty="0">
                <a:solidFill>
                  <a:schemeClr val="tx1"/>
                </a:solidFill>
                <a:latin typeface="Bahnschrift" panose="020B0502040204020203" pitchFamily="34" charset="0"/>
              </a:rPr>
              <a:t>  Star Topology</a:t>
            </a:r>
          </a:p>
          <a:p>
            <a:pPr fontAlgn="base">
              <a:buFont typeface="+mj-lt"/>
              <a:buAutoNum type="arabicPeriod"/>
            </a:pPr>
            <a:r>
              <a:rPr lang="en-IN" sz="1600" dirty="0">
                <a:solidFill>
                  <a:schemeClr val="tx1"/>
                </a:solidFill>
                <a:latin typeface="Bahnschrift" panose="020B0502040204020203" pitchFamily="34" charset="0"/>
              </a:rPr>
              <a:t>  Ring Topology</a:t>
            </a:r>
          </a:p>
          <a:p>
            <a:pPr fontAlgn="base">
              <a:buFont typeface="+mj-lt"/>
              <a:buAutoNum type="arabicPeriod"/>
            </a:pPr>
            <a:r>
              <a:rPr lang="en-IN" sz="1600" dirty="0">
                <a:solidFill>
                  <a:schemeClr val="tx1"/>
                </a:solidFill>
                <a:latin typeface="Bahnschrift" panose="020B0502040204020203" pitchFamily="34" charset="0"/>
              </a:rPr>
              <a:t>  Tree Topology</a:t>
            </a:r>
          </a:p>
          <a:p>
            <a:pPr fontAlgn="base">
              <a:buFont typeface="+mj-lt"/>
              <a:buAutoNum type="arabicPeriod"/>
            </a:pPr>
            <a:r>
              <a:rPr lang="en-IN" sz="1600" dirty="0">
                <a:solidFill>
                  <a:schemeClr val="tx1"/>
                </a:solidFill>
                <a:latin typeface="Bahnschrift" panose="020B0502040204020203" pitchFamily="34" charset="0"/>
              </a:rPr>
              <a:t>  Mesh Topology</a:t>
            </a:r>
          </a:p>
          <a:p>
            <a:pPr fontAlgn="base">
              <a:buFont typeface="+mj-lt"/>
              <a:buAutoNum type="arabicPeriod"/>
            </a:pPr>
            <a:r>
              <a:rPr lang="en-IN" sz="1600" dirty="0">
                <a:solidFill>
                  <a:schemeClr val="tx1"/>
                </a:solidFill>
                <a:latin typeface="Bahnschrift" panose="020B0502040204020203" pitchFamily="34" charset="0"/>
              </a:rPr>
              <a:t>  Hybrid Topology</a:t>
            </a:r>
          </a:p>
          <a:p>
            <a:pPr fontAlgn="base">
              <a:buFont typeface="+mj-lt"/>
              <a:buAutoNum type="arabicPeriod"/>
            </a:pPr>
            <a:r>
              <a:rPr lang="en-IN" sz="1600" dirty="0">
                <a:solidFill>
                  <a:schemeClr val="tx1"/>
                </a:solidFill>
                <a:latin typeface="Bahnschrift" panose="020B0502040204020203" pitchFamily="34" charset="0"/>
              </a:rPr>
              <a:t>  Daisy Chain Topology</a:t>
            </a:r>
          </a:p>
          <a:p>
            <a:pPr fontAlgn="base"/>
            <a:endParaRPr lang="en-IN" sz="1600" dirty="0">
              <a:solidFill>
                <a:schemeClr val="bg1"/>
              </a:solidFill>
              <a:latin typeface="Bahnschrift" panose="020B0502040204020203" pitchFamily="34" charset="0"/>
            </a:endParaRPr>
          </a:p>
        </p:txBody>
      </p:sp>
      <p:sp>
        <p:nvSpPr>
          <p:cNvPr id="5"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969" y="1354901"/>
            <a:ext cx="1905000" cy="1905000"/>
          </a:xfrm>
          <a:prstGeom prst="rect">
            <a:avLst/>
          </a:prstGeom>
        </p:spPr>
      </p:pic>
    </p:spTree>
    <p:extLst>
      <p:ext uri="{BB962C8B-B14F-4D97-AF65-F5344CB8AC3E}">
        <p14:creationId xmlns:p14="http://schemas.microsoft.com/office/powerpoint/2010/main" val="26949142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1980029" cy="369332"/>
          </a:xfrm>
          <a:prstGeom prst="rect">
            <a:avLst/>
          </a:prstGeom>
        </p:spPr>
        <p:txBody>
          <a:bodyPr wrap="none">
            <a:spAutoFit/>
          </a:bodyPr>
          <a:lstStyle/>
          <a:p>
            <a:r>
              <a:rPr lang="en-IN" sz="1800" b="1" dirty="0">
                <a:solidFill>
                  <a:schemeClr val="accent2"/>
                </a:solidFill>
                <a:latin typeface="urw-din"/>
              </a:rPr>
              <a:t>1. Bus Topology</a:t>
            </a:r>
            <a:endParaRPr lang="en-IN" sz="1800" dirty="0">
              <a:solidFill>
                <a:schemeClr val="accent2"/>
              </a:solidFill>
            </a:endParaRPr>
          </a:p>
        </p:txBody>
      </p:sp>
      <p:sp>
        <p:nvSpPr>
          <p:cNvPr id="10" name="Rectangle 9"/>
          <p:cNvSpPr/>
          <p:nvPr/>
        </p:nvSpPr>
        <p:spPr>
          <a:xfrm>
            <a:off x="381000" y="2038350"/>
            <a:ext cx="4724400" cy="1600438"/>
          </a:xfrm>
          <a:prstGeom prst="rect">
            <a:avLst/>
          </a:prstGeom>
        </p:spPr>
        <p:txBody>
          <a:bodyPr wrap="square">
            <a:spAutoFit/>
          </a:bodyPr>
          <a:lstStyle/>
          <a:p>
            <a:r>
              <a:rPr lang="en-IN" dirty="0"/>
              <a:t>The bus topology is designed in such a way that all the stations are connected through a single cable known as a backbone cable. The backbone cable is considered as a </a:t>
            </a:r>
            <a:r>
              <a:rPr lang="en-IN" b="1" dirty="0"/>
              <a:t>"single lane"</a:t>
            </a:r>
            <a:r>
              <a:rPr lang="en-IN" dirty="0"/>
              <a:t> through which the message is broadcast to all the stations.</a:t>
            </a:r>
          </a:p>
          <a:p>
            <a:br>
              <a:rPr lang="en-IN" dirty="0"/>
            </a:b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738" y="1352550"/>
            <a:ext cx="3581400" cy="2687602"/>
          </a:xfrm>
          <a:prstGeom prst="rect">
            <a:avLst/>
          </a:prstGeom>
        </p:spPr>
      </p:pic>
    </p:spTree>
    <p:extLst>
      <p:ext uri="{BB962C8B-B14F-4D97-AF65-F5344CB8AC3E}">
        <p14:creationId xmlns:p14="http://schemas.microsoft.com/office/powerpoint/2010/main" val="26655639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1992853" cy="369332"/>
          </a:xfrm>
          <a:prstGeom prst="rect">
            <a:avLst/>
          </a:prstGeom>
        </p:spPr>
        <p:txBody>
          <a:bodyPr wrap="none">
            <a:spAutoFit/>
          </a:bodyPr>
          <a:lstStyle/>
          <a:p>
            <a:r>
              <a:rPr lang="en-IN" sz="1800" b="1" dirty="0">
                <a:solidFill>
                  <a:schemeClr val="accent2"/>
                </a:solidFill>
                <a:latin typeface="urw-din"/>
              </a:rPr>
              <a:t>2. Star Topology</a:t>
            </a:r>
            <a:endParaRPr lang="en-IN" sz="1800" dirty="0">
              <a:solidFill>
                <a:schemeClr val="accent2"/>
              </a:solidFill>
            </a:endParaRPr>
          </a:p>
        </p:txBody>
      </p:sp>
      <p:sp>
        <p:nvSpPr>
          <p:cNvPr id="10" name="Rectangle 9"/>
          <p:cNvSpPr/>
          <p:nvPr/>
        </p:nvSpPr>
        <p:spPr>
          <a:xfrm>
            <a:off x="381000" y="2038350"/>
            <a:ext cx="4724400" cy="1600438"/>
          </a:xfrm>
          <a:prstGeom prst="rect">
            <a:avLst/>
          </a:prstGeom>
        </p:spPr>
        <p:txBody>
          <a:bodyPr wrap="square">
            <a:spAutoFit/>
          </a:bodyPr>
          <a:lstStyle/>
          <a:p>
            <a:r>
              <a:rPr lang="en-IN" dirty="0"/>
              <a:t>Star topology is an arrangement of the network in which every node is connected to the central hub, switch or a central computer. The central computer is known as a </a:t>
            </a:r>
            <a:r>
              <a:rPr lang="en-IN" b="1" dirty="0"/>
              <a:t>server</a:t>
            </a:r>
            <a:r>
              <a:rPr lang="en-IN" dirty="0"/>
              <a:t>, and the peripheral devices attached to the server are known as </a:t>
            </a:r>
            <a:r>
              <a:rPr lang="en-IN" b="1" dirty="0"/>
              <a:t>clients</a:t>
            </a:r>
            <a:r>
              <a:rPr lang="en-IN" dirty="0"/>
              <a:t>.</a:t>
            </a:r>
          </a:p>
          <a:p>
            <a:br>
              <a:rPr lang="en-IN" dirty="0"/>
            </a:b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612" y="1428750"/>
            <a:ext cx="3695700" cy="2343150"/>
          </a:xfrm>
          <a:prstGeom prst="rect">
            <a:avLst/>
          </a:prstGeom>
        </p:spPr>
      </p:pic>
    </p:spTree>
    <p:extLst>
      <p:ext uri="{BB962C8B-B14F-4D97-AF65-F5344CB8AC3E}">
        <p14:creationId xmlns:p14="http://schemas.microsoft.com/office/powerpoint/2010/main" val="27725975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2056973" cy="369332"/>
          </a:xfrm>
          <a:prstGeom prst="rect">
            <a:avLst/>
          </a:prstGeom>
        </p:spPr>
        <p:txBody>
          <a:bodyPr wrap="none">
            <a:spAutoFit/>
          </a:bodyPr>
          <a:lstStyle/>
          <a:p>
            <a:r>
              <a:rPr lang="en-IN" sz="1800" b="1" dirty="0">
                <a:solidFill>
                  <a:schemeClr val="accent2"/>
                </a:solidFill>
                <a:latin typeface="urw-din"/>
              </a:rPr>
              <a:t>3. Ring Topology</a:t>
            </a:r>
            <a:endParaRPr lang="en-IN" sz="1800" dirty="0">
              <a:solidFill>
                <a:schemeClr val="accent2"/>
              </a:solidFill>
            </a:endParaRPr>
          </a:p>
        </p:txBody>
      </p:sp>
      <p:sp>
        <p:nvSpPr>
          <p:cNvPr id="10" name="Rectangle 9"/>
          <p:cNvSpPr/>
          <p:nvPr/>
        </p:nvSpPr>
        <p:spPr>
          <a:xfrm>
            <a:off x="381000" y="2038350"/>
            <a:ext cx="4724400" cy="2246769"/>
          </a:xfrm>
          <a:prstGeom prst="rect">
            <a:avLst/>
          </a:prstGeom>
        </p:spPr>
        <p:txBody>
          <a:bodyPr wrap="square">
            <a:spAutoFit/>
          </a:bodyPr>
          <a:lstStyle/>
          <a:p>
            <a:r>
              <a:rPr lang="en-IN" dirty="0"/>
              <a:t>Ring topology is like a bus topology, but with connected ends. The node that receives the message from the previous computer will retransmit to the next node.</a:t>
            </a:r>
          </a:p>
          <a:p>
            <a:r>
              <a:rPr lang="en-IN" dirty="0"/>
              <a:t>The data flows in a single loop continuously known as an endless loop. The most common access method of the ring topology is </a:t>
            </a:r>
            <a:r>
              <a:rPr lang="en-IN" b="1" dirty="0"/>
              <a:t>token passing</a:t>
            </a:r>
            <a:r>
              <a:rPr lang="en-IN" dirty="0"/>
              <a:t>.</a:t>
            </a:r>
            <a:br>
              <a:rPr lang="en-IN" dirty="0"/>
            </a:br>
            <a:endParaRPr lang="en-IN" dirty="0"/>
          </a:p>
          <a:p>
            <a:br>
              <a:rPr lang="en-IN" dirty="0"/>
            </a:br>
            <a:br>
              <a:rPr lang="en-IN" dirty="0"/>
            </a:br>
            <a:endParaRPr lang="en-IN"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200150"/>
            <a:ext cx="2596153" cy="2771775"/>
          </a:xfrm>
          <a:prstGeom prst="rect">
            <a:avLst/>
          </a:prstGeom>
        </p:spPr>
      </p:pic>
    </p:spTree>
    <p:extLst>
      <p:ext uri="{BB962C8B-B14F-4D97-AF65-F5344CB8AC3E}">
        <p14:creationId xmlns:p14="http://schemas.microsoft.com/office/powerpoint/2010/main" val="24162976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2031325" cy="369332"/>
          </a:xfrm>
          <a:prstGeom prst="rect">
            <a:avLst/>
          </a:prstGeom>
        </p:spPr>
        <p:txBody>
          <a:bodyPr wrap="none">
            <a:spAutoFit/>
          </a:bodyPr>
          <a:lstStyle/>
          <a:p>
            <a:r>
              <a:rPr lang="en-IN" sz="1800" b="1" dirty="0">
                <a:solidFill>
                  <a:schemeClr val="accent2"/>
                </a:solidFill>
                <a:latin typeface="urw-din"/>
              </a:rPr>
              <a:t>4. Tree Topology</a:t>
            </a:r>
            <a:endParaRPr lang="en-IN" sz="1800" dirty="0">
              <a:solidFill>
                <a:schemeClr val="accent2"/>
              </a:solidFill>
            </a:endParaRPr>
          </a:p>
        </p:txBody>
      </p:sp>
      <p:sp>
        <p:nvSpPr>
          <p:cNvPr id="10" name="Rectangle 9"/>
          <p:cNvSpPr/>
          <p:nvPr/>
        </p:nvSpPr>
        <p:spPr>
          <a:xfrm>
            <a:off x="381000" y="2038350"/>
            <a:ext cx="4876800" cy="1600438"/>
          </a:xfrm>
          <a:prstGeom prst="rect">
            <a:avLst/>
          </a:prstGeom>
        </p:spPr>
        <p:txBody>
          <a:bodyPr wrap="square">
            <a:spAutoFit/>
          </a:bodyPr>
          <a:lstStyle/>
          <a:p>
            <a:r>
              <a:rPr lang="en-IN" dirty="0"/>
              <a:t>Tree topology combines the characteristics of bus topology and star topology. A tree topology is a type of structure in which all the computers are connected with each other in hierarchical fashion. If the central hub gets fails the entire system fails.</a:t>
            </a:r>
          </a:p>
          <a:p>
            <a:br>
              <a:rPr lang="en-IN" dirty="0"/>
            </a:b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80" y="1352550"/>
            <a:ext cx="4129087" cy="2061623"/>
          </a:xfrm>
          <a:prstGeom prst="rect">
            <a:avLst/>
          </a:prstGeom>
        </p:spPr>
      </p:pic>
    </p:spTree>
    <p:extLst>
      <p:ext uri="{BB962C8B-B14F-4D97-AF65-F5344CB8AC3E}">
        <p14:creationId xmlns:p14="http://schemas.microsoft.com/office/powerpoint/2010/main" val="9051663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2527496"/>
            <a:ext cx="2071401" cy="307777"/>
          </a:xfrm>
          <a:prstGeom prst="rect">
            <a:avLst/>
          </a:prstGeom>
        </p:spPr>
        <p:txBody>
          <a:bodyPr wrap="none">
            <a:spAutoFit/>
          </a:bodyPr>
          <a:lstStyle/>
          <a:p>
            <a:r>
              <a:rPr lang="en-US" b="1" dirty="0">
                <a:solidFill>
                  <a:schemeClr val="bg2">
                    <a:lumMod val="50000"/>
                  </a:schemeClr>
                </a:solidFill>
                <a:latin typeface="Arial" panose="020B0604020202020204" pitchFamily="34" charset="0"/>
              </a:rPr>
              <a:t>Topics going to Cover</a:t>
            </a:r>
            <a:endParaRPr lang="en-US" dirty="0">
              <a:solidFill>
                <a:schemeClr val="bg2">
                  <a:lumMod val="50000"/>
                </a:schemeClr>
              </a:solidFill>
            </a:endParaRPr>
          </a:p>
        </p:txBody>
      </p:sp>
      <p:sp>
        <p:nvSpPr>
          <p:cNvPr id="2" name="Rectangle 1"/>
          <p:cNvSpPr/>
          <p:nvPr/>
        </p:nvSpPr>
        <p:spPr>
          <a:xfrm>
            <a:off x="4419600" y="438150"/>
            <a:ext cx="4572000" cy="4616648"/>
          </a:xfrm>
          <a:prstGeom prst="rect">
            <a:avLst/>
          </a:prstGeom>
        </p:spPr>
        <p:txBody>
          <a:bodyPr>
            <a:spAutoFit/>
          </a:bodyPr>
          <a:lstStyle/>
          <a:p>
            <a:pPr algn="just"/>
            <a:endParaRPr lang="en-US" dirty="0">
              <a:solidFill>
                <a:srgbClr val="000000"/>
              </a:solidFill>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19. Network Security</a:t>
            </a:r>
          </a:p>
          <a:p>
            <a:pPr algn="just"/>
            <a:r>
              <a:rPr lang="en-US" dirty="0">
                <a:latin typeface="Calibri" panose="020F0502020204030204" pitchFamily="34" charset="0"/>
                <a:cs typeface="Calibri" panose="020F0502020204030204" pitchFamily="34" charset="0"/>
              </a:rPr>
              <a:t>20. NAS &amp; NAT</a:t>
            </a:r>
          </a:p>
          <a:p>
            <a:pPr algn="just"/>
            <a:r>
              <a:rPr lang="en-US" dirty="0">
                <a:latin typeface="Calibri" panose="020F0502020204030204" pitchFamily="34" charset="0"/>
                <a:cs typeface="Calibri" panose="020F0502020204030204" pitchFamily="34" charset="0"/>
              </a:rPr>
              <a:t>21. RAID (Redundant Array of Independent Disk)</a:t>
            </a:r>
          </a:p>
          <a:p>
            <a:pPr algn="just"/>
            <a:r>
              <a:rPr lang="en-US" dirty="0">
                <a:latin typeface="Calibri" panose="020F0502020204030204" pitchFamily="34" charset="0"/>
                <a:cs typeface="Calibri" panose="020F0502020204030204" pitchFamily="34" charset="0"/>
              </a:rPr>
              <a:t>22. Sharing Folder in Network</a:t>
            </a:r>
          </a:p>
          <a:p>
            <a:pPr algn="just"/>
            <a:r>
              <a:rPr lang="en-US" dirty="0">
                <a:latin typeface="Calibri" panose="020F0502020204030204" pitchFamily="34" charset="0"/>
                <a:cs typeface="Calibri" panose="020F0502020204030204" pitchFamily="34" charset="0"/>
              </a:rPr>
              <a:t>23. TELNET in Network</a:t>
            </a:r>
          </a:p>
          <a:p>
            <a:pPr algn="just"/>
            <a:r>
              <a:rPr lang="en-US" dirty="0">
                <a:latin typeface="Calibri" panose="020F0502020204030204" pitchFamily="34" charset="0"/>
                <a:cs typeface="Calibri" panose="020F0502020204030204" pitchFamily="34" charset="0"/>
              </a:rPr>
              <a:t>24. Remote Desktop Connection</a:t>
            </a:r>
          </a:p>
          <a:p>
            <a:pPr algn="just"/>
            <a:r>
              <a:rPr lang="en-US" dirty="0">
                <a:latin typeface="Calibri" panose="020F0502020204030204" pitchFamily="34" charset="0"/>
                <a:cs typeface="Calibri" panose="020F0502020204030204" pitchFamily="34" charset="0"/>
              </a:rPr>
              <a:t>25. Windows Remote Assistance </a:t>
            </a:r>
          </a:p>
          <a:p>
            <a:pPr algn="just"/>
            <a:r>
              <a:rPr lang="en-US" dirty="0">
                <a:latin typeface="Calibri" panose="020F0502020204030204" pitchFamily="34" charset="0"/>
                <a:cs typeface="Calibri" panose="020F0502020204030204" pitchFamily="34" charset="0"/>
              </a:rPr>
              <a:t>26. FTP in Network</a:t>
            </a:r>
          </a:p>
          <a:p>
            <a:pPr algn="just"/>
            <a:r>
              <a:rPr lang="en-US" dirty="0">
                <a:latin typeface="Calibri" panose="020F0502020204030204" pitchFamily="34" charset="0"/>
                <a:cs typeface="Calibri" panose="020F0502020204030204" pitchFamily="34" charset="0"/>
              </a:rPr>
              <a:t>27. Configuring Network</a:t>
            </a:r>
          </a:p>
          <a:p>
            <a:pPr algn="just"/>
            <a:r>
              <a:rPr lang="en-US" dirty="0">
                <a:latin typeface="Calibri" panose="020F0502020204030204" pitchFamily="34" charset="0"/>
                <a:cs typeface="Calibri" panose="020F0502020204030204" pitchFamily="34" charset="0"/>
              </a:rPr>
              <a:t>28. Configuring Router</a:t>
            </a:r>
          </a:p>
          <a:p>
            <a:pPr algn="just"/>
            <a:r>
              <a:rPr lang="en-US" dirty="0">
                <a:latin typeface="Calibri" panose="020F0502020204030204" pitchFamily="34" charset="0"/>
                <a:cs typeface="Calibri" panose="020F0502020204030204" pitchFamily="34" charset="0"/>
              </a:rPr>
              <a:t>29. Protocols You need to know</a:t>
            </a:r>
          </a:p>
          <a:p>
            <a:pPr algn="just"/>
            <a:r>
              <a:rPr lang="en-US" dirty="0">
                <a:latin typeface="Calibri" panose="020F0502020204030204" pitchFamily="34" charset="0"/>
                <a:cs typeface="Calibri" panose="020F0502020204030204" pitchFamily="34" charset="0"/>
              </a:rPr>
              <a:t>30. Networking Commands you must know</a:t>
            </a: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marL="342900" indent="-342900" algn="just">
              <a:buAutoNum type="arabicPeriod"/>
            </a:pPr>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p:txBody>
      </p:sp>
      <p:sp>
        <p:nvSpPr>
          <p:cNvPr id="13"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057839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2133918" cy="369332"/>
          </a:xfrm>
          <a:prstGeom prst="rect">
            <a:avLst/>
          </a:prstGeom>
        </p:spPr>
        <p:txBody>
          <a:bodyPr wrap="none">
            <a:spAutoFit/>
          </a:bodyPr>
          <a:lstStyle/>
          <a:p>
            <a:r>
              <a:rPr lang="en-IN" sz="1800" b="1" dirty="0">
                <a:solidFill>
                  <a:schemeClr val="accent2"/>
                </a:solidFill>
                <a:latin typeface="urw-din"/>
              </a:rPr>
              <a:t>5. Mesh Topology</a:t>
            </a:r>
            <a:endParaRPr lang="en-IN" sz="1800" dirty="0">
              <a:solidFill>
                <a:schemeClr val="accent2"/>
              </a:solidFill>
            </a:endParaRPr>
          </a:p>
        </p:txBody>
      </p:sp>
      <p:sp>
        <p:nvSpPr>
          <p:cNvPr id="10" name="Rectangle 9"/>
          <p:cNvSpPr/>
          <p:nvPr/>
        </p:nvSpPr>
        <p:spPr>
          <a:xfrm>
            <a:off x="381000" y="2038350"/>
            <a:ext cx="4876800" cy="1169551"/>
          </a:xfrm>
          <a:prstGeom prst="rect">
            <a:avLst/>
          </a:prstGeom>
        </p:spPr>
        <p:txBody>
          <a:bodyPr wrap="square">
            <a:spAutoFit/>
          </a:bodyPr>
          <a:lstStyle/>
          <a:p>
            <a:r>
              <a:rPr lang="en-IN" dirty="0"/>
              <a:t>In this type of topology, a host is connected to one or multiple hosts.This topology has hosts in point-to-point connection with every other host or may also have hosts which are in point-to-point connection to few hosts only.</a:t>
            </a:r>
          </a:p>
          <a:p>
            <a:r>
              <a:rPr lang="en-IN" dirty="0"/>
              <a:t>Two types </a:t>
            </a:r>
            <a:r>
              <a:rPr lang="en-IN" b="1" dirty="0"/>
              <a:t>Full Mesh Topology &amp; Partially Mesh.</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212" y="971550"/>
            <a:ext cx="2890095" cy="3200400"/>
          </a:xfrm>
          <a:prstGeom prst="rect">
            <a:avLst/>
          </a:prstGeom>
        </p:spPr>
      </p:pic>
    </p:spTree>
    <p:extLst>
      <p:ext uri="{BB962C8B-B14F-4D97-AF65-F5344CB8AC3E}">
        <p14:creationId xmlns:p14="http://schemas.microsoft.com/office/powerpoint/2010/main" val="7457318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2274982" cy="369332"/>
          </a:xfrm>
          <a:prstGeom prst="rect">
            <a:avLst/>
          </a:prstGeom>
        </p:spPr>
        <p:txBody>
          <a:bodyPr wrap="none">
            <a:spAutoFit/>
          </a:bodyPr>
          <a:lstStyle/>
          <a:p>
            <a:r>
              <a:rPr lang="en-IN" sz="1800" b="1" dirty="0">
                <a:solidFill>
                  <a:schemeClr val="accent2"/>
                </a:solidFill>
                <a:latin typeface="urw-din"/>
              </a:rPr>
              <a:t>6. Hybrid Topology</a:t>
            </a:r>
            <a:endParaRPr lang="en-IN" sz="1800" dirty="0">
              <a:solidFill>
                <a:schemeClr val="accent2"/>
              </a:solidFill>
            </a:endParaRPr>
          </a:p>
        </p:txBody>
      </p:sp>
      <p:sp>
        <p:nvSpPr>
          <p:cNvPr id="10" name="Rectangle 9"/>
          <p:cNvSpPr/>
          <p:nvPr/>
        </p:nvSpPr>
        <p:spPr>
          <a:xfrm>
            <a:off x="381000" y="2038350"/>
            <a:ext cx="4876800" cy="1600438"/>
          </a:xfrm>
          <a:prstGeom prst="rect">
            <a:avLst/>
          </a:prstGeom>
        </p:spPr>
        <p:txBody>
          <a:bodyPr wrap="square">
            <a:spAutoFit/>
          </a:bodyPr>
          <a:lstStyle/>
          <a:p>
            <a:r>
              <a:rPr lang="en-IN" dirty="0"/>
              <a:t>The combination of various different topologies is known as </a:t>
            </a:r>
            <a:r>
              <a:rPr lang="en-IN" b="1" dirty="0"/>
              <a:t>Hybrid topology</a:t>
            </a:r>
            <a:r>
              <a:rPr lang="en-IN" dirty="0"/>
              <a:t>. When two or more different topologies are combined together is termed as Hybrid topology and if similar topologies are connected with each other will not result in Hybrid topology.</a:t>
            </a:r>
          </a:p>
          <a:p>
            <a:br>
              <a:rPr lang="en-IN" dirty="0"/>
            </a:b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352550"/>
            <a:ext cx="3736111" cy="2478287"/>
          </a:xfrm>
          <a:prstGeom prst="rect">
            <a:avLst/>
          </a:prstGeom>
        </p:spPr>
      </p:pic>
    </p:spTree>
    <p:extLst>
      <p:ext uri="{BB962C8B-B14F-4D97-AF65-F5344CB8AC3E}">
        <p14:creationId xmlns:p14="http://schemas.microsoft.com/office/powerpoint/2010/main" val="40703626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2864887" cy="369332"/>
          </a:xfrm>
          <a:prstGeom prst="rect">
            <a:avLst/>
          </a:prstGeom>
        </p:spPr>
        <p:txBody>
          <a:bodyPr wrap="none">
            <a:spAutoFit/>
          </a:bodyPr>
          <a:lstStyle/>
          <a:p>
            <a:r>
              <a:rPr lang="en-IN" sz="1800" b="1" dirty="0">
                <a:solidFill>
                  <a:schemeClr val="accent2"/>
                </a:solidFill>
                <a:latin typeface="urw-din"/>
              </a:rPr>
              <a:t>7. Daisy Chain Topology</a:t>
            </a:r>
            <a:endParaRPr lang="en-IN" sz="1800" dirty="0">
              <a:solidFill>
                <a:schemeClr val="accent2"/>
              </a:solidFill>
            </a:endParaRPr>
          </a:p>
        </p:txBody>
      </p:sp>
      <p:sp>
        <p:nvSpPr>
          <p:cNvPr id="10" name="Rectangle 9"/>
          <p:cNvSpPr/>
          <p:nvPr/>
        </p:nvSpPr>
        <p:spPr>
          <a:xfrm>
            <a:off x="381000" y="2038350"/>
            <a:ext cx="4876800" cy="954107"/>
          </a:xfrm>
          <a:prstGeom prst="rect">
            <a:avLst/>
          </a:prstGeom>
        </p:spPr>
        <p:txBody>
          <a:bodyPr wrap="square">
            <a:spAutoFit/>
          </a:bodyPr>
          <a:lstStyle/>
          <a:p>
            <a:r>
              <a:rPr lang="en-IN" dirty="0"/>
              <a:t>This topology connects all the hosts in a linear fashion. Similar to Ring topology, all hosts are connected to two hosts only, except the end hosts.Means, if the end hosts in daisy chain are connected then it represents Ring topology.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507" y="1804478"/>
            <a:ext cx="4013506" cy="1252537"/>
          </a:xfrm>
          <a:prstGeom prst="rect">
            <a:avLst/>
          </a:prstGeom>
        </p:spPr>
      </p:pic>
    </p:spTree>
    <p:extLst>
      <p:ext uri="{BB962C8B-B14F-4D97-AF65-F5344CB8AC3E}">
        <p14:creationId xmlns:p14="http://schemas.microsoft.com/office/powerpoint/2010/main" val="11470215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352800" y="3314560"/>
            <a:ext cx="40500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 Devices</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4</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2771283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2500" y="666750"/>
            <a:ext cx="4091185" cy="400110"/>
          </a:xfrm>
          <a:prstGeom prst="rect">
            <a:avLst/>
          </a:prstGeom>
        </p:spPr>
        <p:txBody>
          <a:bodyPr wrap="none">
            <a:spAutoFit/>
          </a:bodyPr>
          <a:lstStyle/>
          <a:p>
            <a:r>
              <a:rPr lang="en-US" sz="2000" b="1" spc="-5" dirty="0">
                <a:solidFill>
                  <a:schemeClr val="accent2"/>
                </a:solidFill>
                <a:latin typeface="+mj-lt"/>
              </a:rPr>
              <a:t>Basic </a:t>
            </a:r>
            <a:r>
              <a:rPr lang="en-US" sz="2000" b="1" dirty="0">
                <a:solidFill>
                  <a:schemeClr val="accent2"/>
                </a:solidFill>
                <a:latin typeface="+mj-lt"/>
              </a:rPr>
              <a:t>Types </a:t>
            </a:r>
            <a:r>
              <a:rPr lang="en-US" sz="2000" b="1" spc="-5" dirty="0">
                <a:solidFill>
                  <a:schemeClr val="accent2"/>
                </a:solidFill>
                <a:latin typeface="+mj-lt"/>
              </a:rPr>
              <a:t>of</a:t>
            </a:r>
            <a:r>
              <a:rPr lang="en-US" sz="2000" b="1" spc="-85" dirty="0">
                <a:solidFill>
                  <a:schemeClr val="accent2"/>
                </a:solidFill>
                <a:latin typeface="+mj-lt"/>
              </a:rPr>
              <a:t> </a:t>
            </a:r>
            <a:r>
              <a:rPr lang="en-US" sz="2000" b="1" spc="-5" dirty="0">
                <a:solidFill>
                  <a:schemeClr val="accent2"/>
                </a:solidFill>
                <a:latin typeface="+mj-lt"/>
              </a:rPr>
              <a:t>Network Devices</a:t>
            </a:r>
            <a:endParaRPr lang="en-IN" sz="2000" b="1" dirty="0">
              <a:solidFill>
                <a:schemeClr val="accent2"/>
              </a:solidFill>
              <a:latin typeface="+mj-lt"/>
            </a:endParaRPr>
          </a:p>
        </p:txBody>
      </p:sp>
      <p:sp>
        <p:nvSpPr>
          <p:cNvPr id="3" name="Rectangle 2"/>
          <p:cNvSpPr/>
          <p:nvPr/>
        </p:nvSpPr>
        <p:spPr>
          <a:xfrm>
            <a:off x="802500" y="1276350"/>
            <a:ext cx="4572000" cy="2800767"/>
          </a:xfrm>
          <a:prstGeom prst="rect">
            <a:avLst/>
          </a:prstGeom>
        </p:spPr>
        <p:txBody>
          <a:bodyPr>
            <a:spAutoFit/>
          </a:bodyPr>
          <a:lstStyle/>
          <a:p>
            <a:pPr fontAlgn="base">
              <a:buFont typeface="+mj-lt"/>
              <a:buAutoNum type="arabicPeriod"/>
            </a:pPr>
            <a:r>
              <a:rPr lang="en-IN" sz="1600" dirty="0">
                <a:solidFill>
                  <a:schemeClr val="tx1"/>
                </a:solidFill>
                <a:latin typeface="Bahnschrift" panose="020B0502040204020203" pitchFamily="34" charset="0"/>
              </a:rPr>
              <a:t>    NIC Card</a:t>
            </a:r>
          </a:p>
          <a:p>
            <a:pPr fontAlgn="base">
              <a:buFont typeface="+mj-lt"/>
              <a:buAutoNum type="arabicPeriod"/>
            </a:pPr>
            <a:r>
              <a:rPr lang="en-IN" sz="1600" dirty="0">
                <a:solidFill>
                  <a:schemeClr val="tx1"/>
                </a:solidFill>
                <a:latin typeface="Bahnschrift" panose="020B0502040204020203" pitchFamily="34" charset="0"/>
              </a:rPr>
              <a:t>   Hub</a:t>
            </a:r>
          </a:p>
          <a:p>
            <a:pPr fontAlgn="base">
              <a:buFont typeface="+mj-lt"/>
              <a:buAutoNum type="arabicPeriod"/>
            </a:pPr>
            <a:r>
              <a:rPr lang="en-IN" sz="1600" dirty="0">
                <a:solidFill>
                  <a:schemeClr val="tx1"/>
                </a:solidFill>
                <a:latin typeface="Bahnschrift" panose="020B0502040204020203" pitchFamily="34" charset="0"/>
              </a:rPr>
              <a:t>   Switch</a:t>
            </a:r>
          </a:p>
          <a:p>
            <a:pPr fontAlgn="base">
              <a:buFont typeface="+mj-lt"/>
              <a:buAutoNum type="arabicPeriod"/>
            </a:pPr>
            <a:r>
              <a:rPr lang="en-IN" sz="1600" dirty="0">
                <a:solidFill>
                  <a:schemeClr val="tx1"/>
                </a:solidFill>
                <a:latin typeface="Bahnschrift" panose="020B0502040204020203" pitchFamily="34" charset="0"/>
              </a:rPr>
              <a:t>   Router</a:t>
            </a:r>
          </a:p>
          <a:p>
            <a:pPr fontAlgn="base">
              <a:buFont typeface="+mj-lt"/>
              <a:buAutoNum type="arabicPeriod"/>
            </a:pPr>
            <a:r>
              <a:rPr lang="en-IN" sz="1600" dirty="0">
                <a:solidFill>
                  <a:schemeClr val="tx1"/>
                </a:solidFill>
                <a:latin typeface="Bahnschrift" panose="020B0502040204020203" pitchFamily="34" charset="0"/>
              </a:rPr>
              <a:t>   Repeater</a:t>
            </a:r>
          </a:p>
          <a:p>
            <a:pPr fontAlgn="base">
              <a:buFont typeface="+mj-lt"/>
              <a:buAutoNum type="arabicPeriod"/>
            </a:pPr>
            <a:r>
              <a:rPr lang="en-IN" sz="1600" dirty="0">
                <a:solidFill>
                  <a:schemeClr val="tx1"/>
                </a:solidFill>
                <a:latin typeface="Bahnschrift" panose="020B0502040204020203" pitchFamily="34" charset="0"/>
              </a:rPr>
              <a:t>   Modem</a:t>
            </a:r>
          </a:p>
          <a:p>
            <a:pPr fontAlgn="base">
              <a:buFont typeface="+mj-lt"/>
              <a:buAutoNum type="arabicPeriod"/>
            </a:pPr>
            <a:r>
              <a:rPr lang="en-IN" sz="1600" dirty="0">
                <a:solidFill>
                  <a:schemeClr val="tx1"/>
                </a:solidFill>
                <a:latin typeface="Bahnschrift" panose="020B0502040204020203" pitchFamily="34" charset="0"/>
              </a:rPr>
              <a:t>   Bridge</a:t>
            </a:r>
          </a:p>
          <a:p>
            <a:pPr fontAlgn="base">
              <a:buFont typeface="+mj-lt"/>
              <a:buAutoNum type="arabicPeriod"/>
            </a:pPr>
            <a:r>
              <a:rPr lang="en-IN" sz="1600" dirty="0">
                <a:solidFill>
                  <a:schemeClr val="tx1"/>
                </a:solidFill>
                <a:latin typeface="Bahnschrift" panose="020B0502040204020203" pitchFamily="34" charset="0"/>
              </a:rPr>
              <a:t>   Gateway</a:t>
            </a:r>
          </a:p>
          <a:p>
            <a:pPr fontAlgn="base">
              <a:buFont typeface="+mj-lt"/>
              <a:buAutoNum type="arabicPeriod"/>
            </a:pPr>
            <a:r>
              <a:rPr lang="en-IN" sz="1600" dirty="0">
                <a:solidFill>
                  <a:schemeClr val="tx1"/>
                </a:solidFill>
                <a:latin typeface="Bahnschrift" panose="020B0502040204020203" pitchFamily="34" charset="0"/>
              </a:rPr>
              <a:t>   Access Point</a:t>
            </a:r>
          </a:p>
          <a:p>
            <a:pPr fontAlgn="base">
              <a:buFont typeface="+mj-lt"/>
              <a:buAutoNum type="arabicPeriod"/>
            </a:pPr>
            <a:r>
              <a:rPr lang="en-IN" sz="1600" dirty="0">
                <a:solidFill>
                  <a:schemeClr val="tx1"/>
                </a:solidFill>
                <a:latin typeface="Bahnschrift" panose="020B0502040204020203" pitchFamily="34" charset="0"/>
              </a:rPr>
              <a:t>  Server</a:t>
            </a:r>
          </a:p>
          <a:p>
            <a:pPr fontAlgn="base"/>
            <a:endParaRPr lang="en-IN" sz="1600" dirty="0">
              <a:solidFill>
                <a:schemeClr val="bg1"/>
              </a:solidFill>
              <a:latin typeface="Bahnschrift" panose="020B0502040204020203" pitchFamily="34" charset="0"/>
            </a:endParaRPr>
          </a:p>
        </p:txBody>
      </p:sp>
      <p:sp>
        <p:nvSpPr>
          <p:cNvPr id="5"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386" y="1568737"/>
            <a:ext cx="1992027" cy="1992027"/>
          </a:xfrm>
          <a:prstGeom prst="rect">
            <a:avLst/>
          </a:prstGeom>
        </p:spPr>
      </p:pic>
    </p:spTree>
    <p:extLst>
      <p:ext uri="{BB962C8B-B14F-4D97-AF65-F5344CB8AC3E}">
        <p14:creationId xmlns:p14="http://schemas.microsoft.com/office/powerpoint/2010/main" val="12076452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12050"/>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1428596" cy="369332"/>
          </a:xfrm>
          <a:prstGeom prst="rect">
            <a:avLst/>
          </a:prstGeom>
        </p:spPr>
        <p:txBody>
          <a:bodyPr wrap="none">
            <a:spAutoFit/>
          </a:bodyPr>
          <a:lstStyle/>
          <a:p>
            <a:r>
              <a:rPr lang="en-IN" sz="1800" b="1" dirty="0">
                <a:solidFill>
                  <a:schemeClr val="accent2"/>
                </a:solidFill>
                <a:latin typeface="urw-din"/>
              </a:rPr>
              <a:t>1. NIC Card</a:t>
            </a:r>
            <a:endParaRPr lang="en-IN" sz="1800" dirty="0">
              <a:solidFill>
                <a:schemeClr val="accent2"/>
              </a:solidFill>
            </a:endParaRPr>
          </a:p>
        </p:txBody>
      </p:sp>
      <p:sp>
        <p:nvSpPr>
          <p:cNvPr id="10" name="Rectangle 9"/>
          <p:cNvSpPr/>
          <p:nvPr/>
        </p:nvSpPr>
        <p:spPr>
          <a:xfrm>
            <a:off x="381000" y="2038350"/>
            <a:ext cx="4876800" cy="1169551"/>
          </a:xfrm>
          <a:prstGeom prst="rect">
            <a:avLst/>
          </a:prstGeom>
        </p:spPr>
        <p:txBody>
          <a:bodyPr wrap="square">
            <a:spAutoFit/>
          </a:bodyPr>
          <a:lstStyle/>
          <a:p>
            <a:r>
              <a:rPr lang="en-IN" dirty="0"/>
              <a:t> NIC or network interface card is a network adapter that is used to connect the computer to the network.bIt has a unique id that is written on the chip, and it has a connector to connect the cable to it. The cable acts as an interface between the computer and router. </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5394860" y="1123950"/>
            <a:ext cx="3352800" cy="3352800"/>
          </a:xfrm>
          <a:prstGeom prst="rect">
            <a:avLst/>
          </a:prstGeom>
        </p:spPr>
      </p:pic>
    </p:spTree>
    <p:extLst>
      <p:ext uri="{BB962C8B-B14F-4D97-AF65-F5344CB8AC3E}">
        <p14:creationId xmlns:p14="http://schemas.microsoft.com/office/powerpoint/2010/main" val="2893131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100000" l="0" r="100000">
                        <a14:foregroundMark x1="38594" y1="75139" x2="42734" y2="69444"/>
                        <a14:foregroundMark x1="40234" y1="78750" x2="40859" y2="84861"/>
                        <a14:foregroundMark x1="48750" y1="58750" x2="45625" y2="66389"/>
                        <a14:foregroundMark x1="46875" y1="58194" x2="45547" y2="67778"/>
                        <a14:foregroundMark x1="49609" y1="51111" x2="50313" y2="38611"/>
                        <a14:foregroundMark x1="55313" y1="32500" x2="57422" y2="26528"/>
                        <a14:foregroundMark x1="58594" y1="82778" x2="58594" y2="73750"/>
                        <a14:foregroundMark x1="66953" y1="59444" x2="63438" y2="67778"/>
                        <a14:foregroundMark x1="58906" y1="73611" x2="58984" y2="77500"/>
                        <a14:foregroundMark x1="59141" y1="82500" x2="59375" y2="80556"/>
                        <a14:foregroundMark x1="58359" y1="77222" x2="60703" y2="69028"/>
                        <a14:foregroundMark x1="67969" y1="62222" x2="65625" y2="62500"/>
                        <a14:foregroundMark x1="79688" y1="55556" x2="77109" y2="55556"/>
                        <a14:foregroundMark x1="74297" y1="49861" x2="74297" y2="47222"/>
                        <a14:foregroundMark x1="73281" y1="39028" x2="73281" y2="39028"/>
                        <a14:foregroundMark x1="2500" y1="42083" x2="3750" y2="46528"/>
                        <a14:foregroundMark x1="8359" y1="51667" x2="10234" y2="54861"/>
                        <a14:foregroundMark x1="18516" y1="68611" x2="17500" y2="64167"/>
                        <a14:foregroundMark x1="16484" y1="65556" x2="14453" y2="61389"/>
                        <a14:foregroundMark x1="19844" y1="71389" x2="19609" y2="67361"/>
                      </a14:backgroundRemoval>
                    </a14:imgEffect>
                  </a14:imgLayer>
                </a14:imgProps>
              </a:ext>
              <a:ext uri="{28A0092B-C50C-407E-A947-70E740481C1C}">
                <a14:useLocalDpi xmlns:a14="http://schemas.microsoft.com/office/drawing/2010/main" val="0"/>
              </a:ext>
            </a:extLst>
          </a:blip>
          <a:srcRect r="5865"/>
          <a:stretch/>
        </p:blipFill>
        <p:spPr>
          <a:xfrm>
            <a:off x="1676400" y="835258"/>
            <a:ext cx="5867400" cy="3506030"/>
          </a:xfrm>
          <a:prstGeom prst="rect">
            <a:avLst/>
          </a:prstGeom>
        </p:spPr>
      </p:pic>
      <p:sp>
        <p:nvSpPr>
          <p:cNvPr id="5" name="Rectangle 4"/>
          <p:cNvSpPr/>
          <p:nvPr/>
        </p:nvSpPr>
        <p:spPr>
          <a:xfrm>
            <a:off x="2286000" y="1428750"/>
            <a:ext cx="1281120" cy="307777"/>
          </a:xfrm>
          <a:prstGeom prst="rect">
            <a:avLst/>
          </a:prstGeom>
        </p:spPr>
        <p:txBody>
          <a:bodyPr wrap="none">
            <a:spAutoFit/>
          </a:bodyPr>
          <a:lstStyle/>
          <a:p>
            <a:r>
              <a:rPr lang="en-IN" b="1" dirty="0">
                <a:solidFill>
                  <a:schemeClr val="tx1"/>
                </a:solidFill>
                <a:latin typeface="urw-din"/>
              </a:rPr>
              <a:t>Wireless NIC</a:t>
            </a:r>
            <a:endParaRPr lang="en-IN" dirty="0">
              <a:solidFill>
                <a:schemeClr val="tx1"/>
              </a:solidFill>
            </a:endParaRPr>
          </a:p>
        </p:txBody>
      </p:sp>
      <p:sp>
        <p:nvSpPr>
          <p:cNvPr id="6" name="Rectangle 5"/>
          <p:cNvSpPr/>
          <p:nvPr/>
        </p:nvSpPr>
        <p:spPr>
          <a:xfrm>
            <a:off x="6019800" y="1428749"/>
            <a:ext cx="1042273" cy="307777"/>
          </a:xfrm>
          <a:prstGeom prst="rect">
            <a:avLst/>
          </a:prstGeom>
        </p:spPr>
        <p:txBody>
          <a:bodyPr wrap="none">
            <a:spAutoFit/>
          </a:bodyPr>
          <a:lstStyle/>
          <a:p>
            <a:r>
              <a:rPr lang="en-IN" b="1" dirty="0">
                <a:solidFill>
                  <a:schemeClr val="tx1"/>
                </a:solidFill>
                <a:latin typeface="urw-din"/>
              </a:rPr>
              <a:t>Wired NIC</a:t>
            </a:r>
            <a:endParaRPr lang="en-IN" dirty="0">
              <a:solidFill>
                <a:schemeClr val="tx1"/>
              </a:solidFill>
            </a:endParaRPr>
          </a:p>
        </p:txBody>
      </p:sp>
      <p:sp>
        <p:nvSpPr>
          <p:cNvPr id="7" name="Rectangle 6"/>
          <p:cNvSpPr/>
          <p:nvPr/>
        </p:nvSpPr>
        <p:spPr>
          <a:xfrm>
            <a:off x="4114800" y="514350"/>
            <a:ext cx="1282723" cy="400110"/>
          </a:xfrm>
          <a:prstGeom prst="rect">
            <a:avLst/>
          </a:prstGeom>
        </p:spPr>
        <p:txBody>
          <a:bodyPr wrap="none">
            <a:spAutoFit/>
          </a:bodyPr>
          <a:lstStyle/>
          <a:p>
            <a:r>
              <a:rPr lang="en-IN" sz="2000" b="1" dirty="0">
                <a:solidFill>
                  <a:schemeClr val="accent2"/>
                </a:solidFill>
                <a:latin typeface="urw-din"/>
              </a:rPr>
              <a:t>NIC Card</a:t>
            </a:r>
            <a:endParaRPr lang="en-IN" sz="2000" dirty="0">
              <a:solidFill>
                <a:schemeClr val="accent2"/>
              </a:solidFill>
            </a:endParaRPr>
          </a:p>
        </p:txBody>
      </p:sp>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6495846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619369"/>
            <a:ext cx="889987" cy="369332"/>
          </a:xfrm>
          <a:prstGeom prst="rect">
            <a:avLst/>
          </a:prstGeom>
        </p:spPr>
        <p:txBody>
          <a:bodyPr wrap="none">
            <a:spAutoFit/>
          </a:bodyPr>
          <a:lstStyle/>
          <a:p>
            <a:r>
              <a:rPr lang="en-IN" sz="1800" b="1" dirty="0">
                <a:solidFill>
                  <a:schemeClr val="accent2"/>
                </a:solidFill>
                <a:latin typeface="urw-din"/>
              </a:rPr>
              <a:t>2. Hub</a:t>
            </a:r>
            <a:endParaRPr lang="en-IN" sz="1800" dirty="0">
              <a:solidFill>
                <a:schemeClr val="accent2"/>
              </a:solidFill>
            </a:endParaRPr>
          </a:p>
        </p:txBody>
      </p:sp>
      <p:sp>
        <p:nvSpPr>
          <p:cNvPr id="10" name="Rectangle 9"/>
          <p:cNvSpPr/>
          <p:nvPr/>
        </p:nvSpPr>
        <p:spPr>
          <a:xfrm>
            <a:off x="381000" y="2038350"/>
            <a:ext cx="4876800" cy="1600438"/>
          </a:xfrm>
          <a:prstGeom prst="rect">
            <a:avLst/>
          </a:prstGeom>
        </p:spPr>
        <p:txBody>
          <a:bodyPr wrap="square">
            <a:spAutoFit/>
          </a:bodyPr>
          <a:lstStyle/>
          <a:p>
            <a:r>
              <a:rPr lang="en-IN" dirty="0"/>
              <a:t>A hub is basically a multiport repeater. A hub connects multiple wires coming from different branches, for example, the connector in star topology which connects different stations. Hubs cannot filter data, so data packets are sent to all connected devices. they do not have the intelligence to find out the best path for data packets which leads to inefficiencies and wastage. </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5293242" y="1678674"/>
            <a:ext cx="3599228" cy="2105209"/>
          </a:xfrm>
          <a:prstGeom prst="rect">
            <a:avLst/>
          </a:prstGeom>
        </p:spPr>
      </p:pic>
    </p:spTree>
    <p:extLst>
      <p:ext uri="{BB962C8B-B14F-4D97-AF65-F5344CB8AC3E}">
        <p14:creationId xmlns:p14="http://schemas.microsoft.com/office/powerpoint/2010/main" val="14753768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67698" y="514350"/>
            <a:ext cx="684803" cy="400110"/>
          </a:xfrm>
          <a:prstGeom prst="rect">
            <a:avLst/>
          </a:prstGeom>
        </p:spPr>
        <p:txBody>
          <a:bodyPr wrap="none">
            <a:spAutoFit/>
          </a:bodyPr>
          <a:lstStyle/>
          <a:p>
            <a:r>
              <a:rPr lang="en-IN" sz="2000" b="1" dirty="0">
                <a:solidFill>
                  <a:schemeClr val="accent2"/>
                </a:solidFill>
                <a:latin typeface="urw-din"/>
              </a:rPr>
              <a:t>Hub</a:t>
            </a:r>
            <a:endParaRPr lang="en-IN" sz="2000" dirty="0">
              <a:solidFill>
                <a:schemeClr val="accent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225" y="1047750"/>
            <a:ext cx="4767748" cy="3286737"/>
          </a:xfrm>
          <a:prstGeom prst="rect">
            <a:avLst/>
          </a:prstGeom>
        </p:spPr>
      </p:pic>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0765361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184940" cy="369332"/>
          </a:xfrm>
          <a:prstGeom prst="rect">
            <a:avLst/>
          </a:prstGeom>
        </p:spPr>
        <p:txBody>
          <a:bodyPr wrap="none">
            <a:spAutoFit/>
          </a:bodyPr>
          <a:lstStyle/>
          <a:p>
            <a:r>
              <a:rPr lang="en-IN" sz="1800" b="1" dirty="0">
                <a:solidFill>
                  <a:schemeClr val="accent2"/>
                </a:solidFill>
                <a:latin typeface="urw-din"/>
              </a:rPr>
              <a:t>3. Switch</a:t>
            </a:r>
            <a:endParaRPr lang="en-IN" sz="1800" dirty="0">
              <a:solidFill>
                <a:schemeClr val="accent2"/>
              </a:solidFill>
            </a:endParaRPr>
          </a:p>
        </p:txBody>
      </p:sp>
      <p:sp>
        <p:nvSpPr>
          <p:cNvPr id="10" name="Rectangle 9"/>
          <p:cNvSpPr/>
          <p:nvPr/>
        </p:nvSpPr>
        <p:spPr>
          <a:xfrm>
            <a:off x="381000" y="1958875"/>
            <a:ext cx="5029200" cy="1600438"/>
          </a:xfrm>
          <a:prstGeom prst="rect">
            <a:avLst/>
          </a:prstGeom>
        </p:spPr>
        <p:txBody>
          <a:bodyPr wrap="square">
            <a:spAutoFit/>
          </a:bodyPr>
          <a:lstStyle/>
          <a:p>
            <a:r>
              <a:rPr lang="en-IN" dirty="0"/>
              <a:t>A switch is a hardware device that connects multiple devices on a computer network. A Switch contains more advanced features than Hub. A Switch does not broadcast the message to the entire network like Hub. It determines the device to whom the message is to be transmitted. Therefore, we can say that switch provides a direct connection between the source and destination. It increases the speed of the network.</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5667053" y="2038350"/>
            <a:ext cx="3079932" cy="1704962"/>
          </a:xfrm>
          <a:prstGeom prst="rect">
            <a:avLst/>
          </a:prstGeom>
        </p:spPr>
      </p:pic>
    </p:spTree>
    <p:extLst>
      <p:ext uri="{BB962C8B-B14F-4D97-AF65-F5344CB8AC3E}">
        <p14:creationId xmlns:p14="http://schemas.microsoft.com/office/powerpoint/2010/main" val="37692468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0" y="3314560"/>
            <a:ext cx="4126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Networking Basics</a:t>
            </a:r>
          </a:p>
          <a:p>
            <a:endParaRPr lang="en-US" dirty="0"/>
          </a:p>
        </p:txBody>
      </p:sp>
      <p:sp>
        <p:nvSpPr>
          <p:cNvPr id="5" name="Rectangle 4"/>
          <p:cNvSpPr/>
          <p:nvPr/>
        </p:nvSpPr>
        <p:spPr>
          <a:xfrm>
            <a:off x="3958814" y="1041290"/>
            <a:ext cx="312542" cy="338554"/>
          </a:xfrm>
          <a:prstGeom prst="rect">
            <a:avLst/>
          </a:prstGeom>
        </p:spPr>
        <p:txBody>
          <a:bodyPr wrap="squar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32880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1</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4251815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14800" y="514350"/>
            <a:ext cx="1163111" cy="400110"/>
          </a:xfrm>
          <a:prstGeom prst="rect">
            <a:avLst/>
          </a:prstGeom>
        </p:spPr>
        <p:txBody>
          <a:bodyPr wrap="square">
            <a:spAutoFit/>
          </a:bodyPr>
          <a:lstStyle/>
          <a:p>
            <a:r>
              <a:rPr lang="en-IN" sz="2000" b="1" dirty="0">
                <a:solidFill>
                  <a:schemeClr val="accent2"/>
                </a:solidFill>
                <a:latin typeface="urw-din"/>
              </a:rPr>
              <a:t>Switch</a:t>
            </a:r>
            <a:endParaRPr lang="en-IN" sz="2000" dirty="0">
              <a:solidFill>
                <a:schemeClr val="accent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047750"/>
            <a:ext cx="5010150" cy="3499948"/>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9097727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184940" cy="369332"/>
          </a:xfrm>
          <a:prstGeom prst="rect">
            <a:avLst/>
          </a:prstGeom>
        </p:spPr>
        <p:txBody>
          <a:bodyPr wrap="none">
            <a:spAutoFit/>
          </a:bodyPr>
          <a:lstStyle/>
          <a:p>
            <a:r>
              <a:rPr lang="en-IN" sz="1800" b="1" dirty="0">
                <a:solidFill>
                  <a:schemeClr val="accent2"/>
                </a:solidFill>
                <a:latin typeface="urw-din"/>
              </a:rPr>
              <a:t>4. Router</a:t>
            </a:r>
            <a:endParaRPr lang="en-IN" sz="1800" dirty="0">
              <a:solidFill>
                <a:schemeClr val="accent2"/>
              </a:solidFill>
            </a:endParaRPr>
          </a:p>
        </p:txBody>
      </p:sp>
      <p:sp>
        <p:nvSpPr>
          <p:cNvPr id="10" name="Rectangle 9"/>
          <p:cNvSpPr/>
          <p:nvPr/>
        </p:nvSpPr>
        <p:spPr>
          <a:xfrm>
            <a:off x="381000" y="1958875"/>
            <a:ext cx="5029200" cy="1384995"/>
          </a:xfrm>
          <a:prstGeom prst="rect">
            <a:avLst/>
          </a:prstGeom>
        </p:spPr>
        <p:txBody>
          <a:bodyPr wrap="square">
            <a:spAutoFit/>
          </a:bodyPr>
          <a:lstStyle/>
          <a:p>
            <a:r>
              <a:rPr lang="en-IN" dirty="0"/>
              <a:t>A router is a device like a switch that routes data packets based on their IP addresses. It is used to receive, analyze and forward the incoming packets to another network. A router forwards the packet based on the information available in the routing table.</a:t>
            </a:r>
          </a:p>
          <a:p>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394" y="1724560"/>
            <a:ext cx="3138948" cy="1765658"/>
          </a:xfrm>
          <a:prstGeom prst="rect">
            <a:avLst/>
          </a:prstGeom>
        </p:spPr>
      </p:pic>
    </p:spTree>
    <p:extLst>
      <p:ext uri="{BB962C8B-B14F-4D97-AF65-F5344CB8AC3E}">
        <p14:creationId xmlns:p14="http://schemas.microsoft.com/office/powerpoint/2010/main" val="17481388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91000" y="514350"/>
            <a:ext cx="1010711" cy="400110"/>
          </a:xfrm>
          <a:prstGeom prst="rect">
            <a:avLst/>
          </a:prstGeom>
        </p:spPr>
        <p:txBody>
          <a:bodyPr wrap="square">
            <a:spAutoFit/>
          </a:bodyPr>
          <a:lstStyle/>
          <a:p>
            <a:r>
              <a:rPr lang="en-IN" sz="2000" b="1" dirty="0">
                <a:solidFill>
                  <a:schemeClr val="accent2"/>
                </a:solidFill>
                <a:latin typeface="urw-din"/>
              </a:rPr>
              <a:t>Router</a:t>
            </a:r>
            <a:endParaRPr lang="en-IN" sz="2000" dirty="0">
              <a:solidFill>
                <a:schemeClr val="accent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819150"/>
            <a:ext cx="4780957" cy="3775128"/>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777867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428596" cy="369332"/>
          </a:xfrm>
          <a:prstGeom prst="rect">
            <a:avLst/>
          </a:prstGeom>
        </p:spPr>
        <p:txBody>
          <a:bodyPr wrap="none">
            <a:spAutoFit/>
          </a:bodyPr>
          <a:lstStyle/>
          <a:p>
            <a:r>
              <a:rPr lang="en-IN" sz="1800" b="1" dirty="0">
                <a:solidFill>
                  <a:schemeClr val="accent2"/>
                </a:solidFill>
                <a:latin typeface="urw-din"/>
              </a:rPr>
              <a:t>5. Repeater</a:t>
            </a:r>
            <a:endParaRPr lang="en-IN" sz="1800" dirty="0">
              <a:solidFill>
                <a:schemeClr val="accent2"/>
              </a:solidFill>
            </a:endParaRPr>
          </a:p>
        </p:txBody>
      </p:sp>
      <p:sp>
        <p:nvSpPr>
          <p:cNvPr id="10" name="Rectangle 9"/>
          <p:cNvSpPr/>
          <p:nvPr/>
        </p:nvSpPr>
        <p:spPr>
          <a:xfrm>
            <a:off x="381000" y="1958875"/>
            <a:ext cx="5029200" cy="1600438"/>
          </a:xfrm>
          <a:prstGeom prst="rect">
            <a:avLst/>
          </a:prstGeom>
        </p:spPr>
        <p:txBody>
          <a:bodyPr wrap="square">
            <a:spAutoFit/>
          </a:bodyPr>
          <a:lstStyle/>
          <a:p>
            <a:r>
              <a:rPr lang="en-IN" dirty="0"/>
              <a:t>Its job is to regenerate the signal over the same network before the signal becomes too weak or corrupted so as to extend the length to which the signal can be transmitted over the same network. An important point to be noted about repeaters is that they do not amplify the signal. When the signal becomes weak, they copy the signal bit by bit and regenerate it at the original strength.</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319" y="1352550"/>
            <a:ext cx="2819400" cy="2819400"/>
          </a:xfrm>
          <a:prstGeom prst="rect">
            <a:avLst/>
          </a:prstGeom>
        </p:spPr>
      </p:pic>
    </p:spTree>
    <p:extLst>
      <p:ext uri="{BB962C8B-B14F-4D97-AF65-F5344CB8AC3E}">
        <p14:creationId xmlns:p14="http://schemas.microsoft.com/office/powerpoint/2010/main" val="42587693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38600" y="514350"/>
            <a:ext cx="1295400" cy="400110"/>
          </a:xfrm>
          <a:prstGeom prst="rect">
            <a:avLst/>
          </a:prstGeom>
        </p:spPr>
        <p:txBody>
          <a:bodyPr wrap="square">
            <a:spAutoFit/>
          </a:bodyPr>
          <a:lstStyle/>
          <a:p>
            <a:r>
              <a:rPr lang="en-IN" sz="2000" b="1" dirty="0">
                <a:solidFill>
                  <a:schemeClr val="accent2"/>
                </a:solidFill>
                <a:latin typeface="urw-din"/>
              </a:rPr>
              <a:t>Repeater</a:t>
            </a:r>
            <a:endParaRPr lang="en-IN" sz="2000" dirty="0">
              <a:solidFill>
                <a:schemeClr val="accent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550"/>
            <a:ext cx="5848350" cy="2362200"/>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973433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249060" cy="369332"/>
          </a:xfrm>
          <a:prstGeom prst="rect">
            <a:avLst/>
          </a:prstGeom>
        </p:spPr>
        <p:txBody>
          <a:bodyPr wrap="none">
            <a:spAutoFit/>
          </a:bodyPr>
          <a:lstStyle/>
          <a:p>
            <a:r>
              <a:rPr lang="en-IN" sz="1800" b="1" dirty="0">
                <a:solidFill>
                  <a:schemeClr val="accent2"/>
                </a:solidFill>
                <a:latin typeface="urw-din"/>
              </a:rPr>
              <a:t>6. Modem</a:t>
            </a:r>
            <a:endParaRPr lang="en-IN" sz="1800" dirty="0">
              <a:solidFill>
                <a:schemeClr val="accent2"/>
              </a:solidFill>
            </a:endParaRPr>
          </a:p>
        </p:txBody>
      </p:sp>
      <p:sp>
        <p:nvSpPr>
          <p:cNvPr id="10" name="Rectangle 9"/>
          <p:cNvSpPr/>
          <p:nvPr/>
        </p:nvSpPr>
        <p:spPr>
          <a:xfrm>
            <a:off x="381000" y="1958875"/>
            <a:ext cx="5029200" cy="954107"/>
          </a:xfrm>
          <a:prstGeom prst="rect">
            <a:avLst/>
          </a:prstGeom>
        </p:spPr>
        <p:txBody>
          <a:bodyPr wrap="square">
            <a:spAutoFit/>
          </a:bodyPr>
          <a:lstStyle/>
          <a:p>
            <a:r>
              <a:rPr lang="en-IN" dirty="0"/>
              <a:t>It stands for Modulator/Demodulator. It converts the digital data into an analog signal over the telephone lines. It allows the computer to connect to the internet over the existing telephone line.</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8022" y="1329527"/>
            <a:ext cx="3190831" cy="2595118"/>
          </a:xfrm>
          <a:prstGeom prst="rect">
            <a:avLst/>
          </a:prstGeom>
        </p:spPr>
      </p:pic>
      <p:sp>
        <p:nvSpPr>
          <p:cNvPr id="8" name="Rectangle 7"/>
          <p:cNvSpPr/>
          <p:nvPr/>
        </p:nvSpPr>
        <p:spPr>
          <a:xfrm>
            <a:off x="375684" y="2912982"/>
            <a:ext cx="4572000" cy="738664"/>
          </a:xfrm>
          <a:prstGeom prst="rect">
            <a:avLst/>
          </a:prstGeom>
        </p:spPr>
        <p:txBody>
          <a:bodyPr>
            <a:spAutoFit/>
          </a:bodyPr>
          <a:lstStyle/>
          <a:p>
            <a:pPr algn="just">
              <a:buFont typeface="Arial" panose="020B0604020202020204" pitchFamily="34" charset="0"/>
              <a:buChar char="•"/>
            </a:pPr>
            <a:r>
              <a:rPr lang="en-IN" dirty="0">
                <a:latin typeface="inter-regular"/>
              </a:rPr>
              <a:t>Standard PC modem or Dial-up modem</a:t>
            </a:r>
          </a:p>
          <a:p>
            <a:pPr algn="just">
              <a:buFont typeface="Arial" panose="020B0604020202020204" pitchFamily="34" charset="0"/>
              <a:buChar char="•"/>
            </a:pPr>
            <a:r>
              <a:rPr lang="en-IN" dirty="0">
                <a:latin typeface="inter-regular"/>
              </a:rPr>
              <a:t>Cellular Modem</a:t>
            </a:r>
          </a:p>
          <a:p>
            <a:pPr algn="just">
              <a:buFont typeface="Arial" panose="020B0604020202020204" pitchFamily="34" charset="0"/>
              <a:buChar char="•"/>
            </a:pPr>
            <a:r>
              <a:rPr lang="en-IN" dirty="0">
                <a:latin typeface="inter-regular"/>
              </a:rPr>
              <a:t>Cable modem</a:t>
            </a:r>
          </a:p>
        </p:txBody>
      </p:sp>
    </p:spTree>
    <p:extLst>
      <p:ext uri="{BB962C8B-B14F-4D97-AF65-F5344CB8AC3E}">
        <p14:creationId xmlns:p14="http://schemas.microsoft.com/office/powerpoint/2010/main" val="8501822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123950"/>
            <a:ext cx="3352800" cy="3679107"/>
          </a:xfrm>
          <a:prstGeom prst="rect">
            <a:avLst/>
          </a:prstGeom>
        </p:spPr>
      </p:pic>
      <p:sp>
        <p:nvSpPr>
          <p:cNvPr id="4" name="Rectangle 3"/>
          <p:cNvSpPr/>
          <p:nvPr/>
        </p:nvSpPr>
        <p:spPr>
          <a:xfrm>
            <a:off x="4114800" y="514350"/>
            <a:ext cx="1143000" cy="400110"/>
          </a:xfrm>
          <a:prstGeom prst="rect">
            <a:avLst/>
          </a:prstGeom>
        </p:spPr>
        <p:txBody>
          <a:bodyPr wrap="square">
            <a:spAutoFit/>
          </a:bodyPr>
          <a:lstStyle/>
          <a:p>
            <a:r>
              <a:rPr lang="en-IN" sz="2000" b="1" dirty="0">
                <a:solidFill>
                  <a:schemeClr val="accent2"/>
                </a:solidFill>
                <a:latin typeface="urw-din"/>
              </a:rPr>
              <a:t>Modem</a:t>
            </a:r>
            <a:endParaRPr lang="en-IN" sz="2000" dirty="0">
              <a:solidFill>
                <a:schemeClr val="accent2"/>
              </a:solidFill>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509897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172116" cy="369332"/>
          </a:xfrm>
          <a:prstGeom prst="rect">
            <a:avLst/>
          </a:prstGeom>
        </p:spPr>
        <p:txBody>
          <a:bodyPr wrap="none">
            <a:spAutoFit/>
          </a:bodyPr>
          <a:lstStyle/>
          <a:p>
            <a:r>
              <a:rPr lang="en-IN" sz="1800" b="1" dirty="0">
                <a:solidFill>
                  <a:schemeClr val="accent2"/>
                </a:solidFill>
                <a:latin typeface="urw-din"/>
              </a:rPr>
              <a:t>7. Bridge</a:t>
            </a:r>
            <a:endParaRPr lang="en-IN" sz="1800" dirty="0">
              <a:solidFill>
                <a:schemeClr val="accent2"/>
              </a:solidFill>
            </a:endParaRPr>
          </a:p>
        </p:txBody>
      </p:sp>
      <p:sp>
        <p:nvSpPr>
          <p:cNvPr id="10" name="Rectangle 9"/>
          <p:cNvSpPr/>
          <p:nvPr/>
        </p:nvSpPr>
        <p:spPr>
          <a:xfrm>
            <a:off x="375684" y="1961323"/>
            <a:ext cx="5029200" cy="1169551"/>
          </a:xfrm>
          <a:prstGeom prst="rect">
            <a:avLst/>
          </a:prstGeom>
        </p:spPr>
        <p:txBody>
          <a:bodyPr wrap="square">
            <a:spAutoFit/>
          </a:bodyPr>
          <a:lstStyle/>
          <a:p>
            <a:r>
              <a:rPr lang="en-IN" dirty="0"/>
              <a:t>A bridge is a repeater, with add on the functionality of filtering content by reading the MAC addresses of source and destination. It is also used for interconnecting two LANs working on the same protocol. It has a single input and single output port.</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64101" y="1428750"/>
            <a:ext cx="2952750" cy="2362200"/>
          </a:xfrm>
          <a:prstGeom prst="rect">
            <a:avLst/>
          </a:prstGeom>
        </p:spPr>
      </p:pic>
    </p:spTree>
    <p:extLst>
      <p:ext uri="{BB962C8B-B14F-4D97-AF65-F5344CB8AC3E}">
        <p14:creationId xmlns:p14="http://schemas.microsoft.com/office/powerpoint/2010/main" val="29859072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76350"/>
            <a:ext cx="6283113" cy="3124200"/>
          </a:xfrm>
          <a:prstGeom prst="rect">
            <a:avLst/>
          </a:prstGeom>
        </p:spPr>
      </p:pic>
      <p:sp>
        <p:nvSpPr>
          <p:cNvPr id="3" name="Rectangle 2"/>
          <p:cNvSpPr/>
          <p:nvPr/>
        </p:nvSpPr>
        <p:spPr>
          <a:xfrm>
            <a:off x="4114800" y="514350"/>
            <a:ext cx="990600" cy="400110"/>
          </a:xfrm>
          <a:prstGeom prst="rect">
            <a:avLst/>
          </a:prstGeom>
        </p:spPr>
        <p:txBody>
          <a:bodyPr wrap="square">
            <a:spAutoFit/>
          </a:bodyPr>
          <a:lstStyle/>
          <a:p>
            <a:r>
              <a:rPr lang="en-IN" sz="2000" b="1" dirty="0">
                <a:solidFill>
                  <a:schemeClr val="accent2"/>
                </a:solidFill>
                <a:latin typeface="urw-din"/>
              </a:rPr>
              <a:t>Bridge</a:t>
            </a:r>
            <a:endParaRPr lang="en-IN" sz="2000" dirty="0">
              <a:solidFill>
                <a:schemeClr val="accent2"/>
              </a:solidFill>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1052629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177" y="438150"/>
            <a:ext cx="2056974" cy="369332"/>
          </a:xfrm>
          <a:prstGeom prst="rect">
            <a:avLst/>
          </a:prstGeom>
        </p:spPr>
        <p:txBody>
          <a:bodyPr wrap="none">
            <a:spAutoFit/>
          </a:bodyPr>
          <a:lstStyle/>
          <a:p>
            <a:pPr algn="ctr" fontAlgn="base"/>
            <a:r>
              <a:rPr lang="en-IN" sz="1800" b="1" dirty="0">
                <a:solidFill>
                  <a:srgbClr val="002060"/>
                </a:solidFill>
                <a:latin typeface="roboto"/>
              </a:rPr>
              <a:t>Types of Bridges</a:t>
            </a:r>
          </a:p>
        </p:txBody>
      </p:sp>
      <p:sp>
        <p:nvSpPr>
          <p:cNvPr id="3" name="Rectangle 2"/>
          <p:cNvSpPr/>
          <p:nvPr/>
        </p:nvSpPr>
        <p:spPr>
          <a:xfrm>
            <a:off x="381000" y="1047750"/>
            <a:ext cx="2640466" cy="2462213"/>
          </a:xfrm>
          <a:prstGeom prst="rect">
            <a:avLst/>
          </a:prstGeom>
        </p:spPr>
        <p:txBody>
          <a:bodyPr wrap="none">
            <a:spAutoFit/>
          </a:bodyPr>
          <a:lstStyle/>
          <a:p>
            <a:pPr marL="285750" indent="-285750">
              <a:buFont typeface="Wingdings" panose="05000000000000000000" pitchFamily="2" charset="2"/>
              <a:buChar char="v"/>
            </a:pPr>
            <a:r>
              <a:rPr lang="en-IN" b="1" dirty="0"/>
              <a:t>Transparent Bridge :- </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Translational Bridge :- </a:t>
            </a:r>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Source Routing Bridge :- </a:t>
            </a:r>
          </a:p>
          <a:p>
            <a:endParaRPr lang="en-IN" b="1" dirty="0"/>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r>
              <a:rPr lang="en-IN" b="1" dirty="0"/>
              <a:t>Remote type Bridge :- </a:t>
            </a:r>
          </a:p>
          <a:p>
            <a:pPr marL="285750" indent="-285750">
              <a:buFont typeface="Wingdings" panose="05000000000000000000" pitchFamily="2" charset="2"/>
              <a:buChar char="v"/>
            </a:pPr>
            <a:endParaRPr lang="en-IN" dirty="0"/>
          </a:p>
        </p:txBody>
      </p:sp>
      <p:sp>
        <p:nvSpPr>
          <p:cNvPr id="4" name="Rectangle 3"/>
          <p:cNvSpPr/>
          <p:nvPr/>
        </p:nvSpPr>
        <p:spPr>
          <a:xfrm>
            <a:off x="2640419" y="1047750"/>
            <a:ext cx="6477000" cy="523220"/>
          </a:xfrm>
          <a:prstGeom prst="rect">
            <a:avLst/>
          </a:prstGeom>
        </p:spPr>
        <p:txBody>
          <a:bodyPr wrap="square">
            <a:spAutoFit/>
          </a:bodyPr>
          <a:lstStyle/>
          <a:p>
            <a:r>
              <a:rPr lang="en-IN" dirty="0">
                <a:solidFill>
                  <a:schemeClr val="tx1"/>
                </a:solidFill>
                <a:latin typeface="urw-din"/>
              </a:rPr>
              <a:t>These are the bridge in which the stations are completely unaware of the bridge’s existence</a:t>
            </a:r>
            <a:endParaRPr lang="en-IN" dirty="0">
              <a:solidFill>
                <a:schemeClr val="tx1"/>
              </a:solidFill>
            </a:endParaRPr>
          </a:p>
        </p:txBody>
      </p:sp>
      <p:sp>
        <p:nvSpPr>
          <p:cNvPr id="5" name="Rectangle 4"/>
          <p:cNvSpPr/>
          <p:nvPr/>
        </p:nvSpPr>
        <p:spPr>
          <a:xfrm>
            <a:off x="2640419" y="1657350"/>
            <a:ext cx="6324600" cy="523220"/>
          </a:xfrm>
          <a:prstGeom prst="rect">
            <a:avLst/>
          </a:prstGeom>
        </p:spPr>
        <p:txBody>
          <a:bodyPr wrap="square">
            <a:spAutoFit/>
          </a:bodyPr>
          <a:lstStyle/>
          <a:p>
            <a:r>
              <a:rPr lang="en-IN" dirty="0">
                <a:solidFill>
                  <a:schemeClr val="tx1"/>
                </a:solidFill>
                <a:latin typeface="urw-din"/>
              </a:rPr>
              <a:t>A type of bridge that interconnects two different types of LAN protocols, such as Ethernet and Token Ring.</a:t>
            </a:r>
          </a:p>
        </p:txBody>
      </p:sp>
      <p:sp>
        <p:nvSpPr>
          <p:cNvPr id="6" name="Rectangle 5"/>
          <p:cNvSpPr/>
          <p:nvPr/>
        </p:nvSpPr>
        <p:spPr>
          <a:xfrm>
            <a:off x="2819401" y="2340411"/>
            <a:ext cx="6172199" cy="523220"/>
          </a:xfrm>
          <a:prstGeom prst="rect">
            <a:avLst/>
          </a:prstGeom>
        </p:spPr>
        <p:txBody>
          <a:bodyPr wrap="square">
            <a:spAutoFit/>
          </a:bodyPr>
          <a:lstStyle/>
          <a:p>
            <a:r>
              <a:rPr lang="en-IN" dirty="0">
                <a:solidFill>
                  <a:schemeClr val="tx1"/>
                </a:solidFill>
                <a:latin typeface="urw-din"/>
              </a:rPr>
              <a:t>A type of bridge that interconnects 2 different types of LAN protocols, such as Ethernet and Token Ring.</a:t>
            </a:r>
          </a:p>
        </p:txBody>
      </p:sp>
      <p:sp>
        <p:nvSpPr>
          <p:cNvPr id="7" name="Rectangle 6"/>
          <p:cNvSpPr/>
          <p:nvPr/>
        </p:nvSpPr>
        <p:spPr>
          <a:xfrm>
            <a:off x="2590800" y="2981271"/>
            <a:ext cx="6324599" cy="523220"/>
          </a:xfrm>
          <a:prstGeom prst="rect">
            <a:avLst/>
          </a:prstGeom>
        </p:spPr>
        <p:txBody>
          <a:bodyPr wrap="square">
            <a:spAutoFit/>
          </a:bodyPr>
          <a:lstStyle/>
          <a:p>
            <a:r>
              <a:rPr lang="en-IN" dirty="0">
                <a:solidFill>
                  <a:schemeClr val="tx1"/>
                </a:solidFill>
                <a:latin typeface="urw-din"/>
              </a:rPr>
              <a:t>A device that connects two LAN segments together that are in geographically dispersed locations. It connects LANs via a WAN.</a:t>
            </a:r>
          </a:p>
        </p:txBody>
      </p:sp>
      <p:sp>
        <p:nvSpPr>
          <p:cNvPr id="8"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901345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1733550"/>
            <a:ext cx="1600200" cy="461665"/>
          </a:xfrm>
          <a:prstGeom prst="rect">
            <a:avLst/>
          </a:prstGeom>
        </p:spPr>
        <p:txBody>
          <a:bodyPr wrap="square">
            <a:spAutoFit/>
          </a:bodyPr>
          <a:lstStyle/>
          <a:p>
            <a:r>
              <a:rPr lang="en-US" sz="2400" b="1" dirty="0"/>
              <a:t>Network?</a:t>
            </a:r>
            <a:endParaRPr lang="en-US" sz="2400"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963725" cy="307777"/>
          </a:xfrm>
          <a:prstGeom prst="rect">
            <a:avLst/>
          </a:prstGeom>
        </p:spPr>
        <p:txBody>
          <a:bodyPr wrap="squar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0" name="Rectangle 9"/>
          <p:cNvSpPr/>
          <p:nvPr/>
        </p:nvSpPr>
        <p:spPr>
          <a:xfrm>
            <a:off x="1981200" y="2217774"/>
            <a:ext cx="5715000" cy="954107"/>
          </a:xfrm>
          <a:prstGeom prst="rect">
            <a:avLst/>
          </a:prstGeom>
        </p:spPr>
        <p:txBody>
          <a:bodyPr wrap="square">
            <a:spAutoFit/>
          </a:bodyPr>
          <a:lstStyle/>
          <a:p>
            <a:r>
              <a:rPr lang="en-IN" spc="-5" dirty="0">
                <a:solidFill>
                  <a:schemeClr val="tx1"/>
                </a:solidFill>
                <a:cs typeface="Times New Roman"/>
              </a:rPr>
              <a:t>A network consists of two or more computers that</a:t>
            </a:r>
            <a:r>
              <a:rPr lang="en-IN" spc="-175" dirty="0">
                <a:solidFill>
                  <a:schemeClr val="tx1"/>
                </a:solidFill>
                <a:cs typeface="Times New Roman"/>
              </a:rPr>
              <a:t> </a:t>
            </a:r>
            <a:r>
              <a:rPr lang="en-IN" spc="-5" dirty="0">
                <a:solidFill>
                  <a:schemeClr val="tx1"/>
                </a:solidFill>
                <a:cs typeface="Times New Roman"/>
              </a:rPr>
              <a:t>are </a:t>
            </a:r>
            <a:r>
              <a:rPr lang="en-IN" dirty="0">
                <a:solidFill>
                  <a:schemeClr val="tx1"/>
                </a:solidFill>
                <a:cs typeface="Times New Roman"/>
              </a:rPr>
              <a:t>linked </a:t>
            </a:r>
            <a:r>
              <a:rPr lang="en-IN" spc="-5" dirty="0">
                <a:solidFill>
                  <a:schemeClr val="tx1"/>
                </a:solidFill>
                <a:cs typeface="Times New Roman"/>
              </a:rPr>
              <a:t>in </a:t>
            </a:r>
            <a:r>
              <a:rPr lang="en-IN" dirty="0">
                <a:solidFill>
                  <a:schemeClr val="tx1"/>
                </a:solidFill>
                <a:cs typeface="Times New Roman"/>
              </a:rPr>
              <a:t>order </a:t>
            </a:r>
            <a:r>
              <a:rPr lang="en-IN" spc="-5" dirty="0">
                <a:solidFill>
                  <a:schemeClr val="tx1"/>
                </a:solidFill>
                <a:cs typeface="Times New Roman"/>
              </a:rPr>
              <a:t>to share resources, exchange files or communication.The computers </a:t>
            </a:r>
            <a:r>
              <a:rPr lang="en-IN" dirty="0">
                <a:solidFill>
                  <a:schemeClr val="tx1"/>
                </a:solidFill>
                <a:cs typeface="Times New Roman"/>
              </a:rPr>
              <a:t>on </a:t>
            </a:r>
            <a:r>
              <a:rPr lang="en-IN" spc="-5" dirty="0">
                <a:solidFill>
                  <a:schemeClr val="tx1"/>
                </a:solidFill>
                <a:cs typeface="Times New Roman"/>
              </a:rPr>
              <a:t>a network </a:t>
            </a:r>
            <a:r>
              <a:rPr lang="en-IN" spc="-11" dirty="0">
                <a:solidFill>
                  <a:schemeClr val="tx1"/>
                </a:solidFill>
                <a:cs typeface="Times New Roman"/>
              </a:rPr>
              <a:t>may </a:t>
            </a:r>
            <a:r>
              <a:rPr lang="en-IN" spc="-5" dirty="0">
                <a:solidFill>
                  <a:schemeClr val="tx1"/>
                </a:solidFill>
                <a:cs typeface="Times New Roman"/>
              </a:rPr>
              <a:t>be linked  </a:t>
            </a:r>
            <a:r>
              <a:rPr lang="en-IN" dirty="0">
                <a:solidFill>
                  <a:schemeClr val="tx1"/>
                </a:solidFill>
                <a:cs typeface="Times New Roman"/>
              </a:rPr>
              <a:t>through </a:t>
            </a:r>
            <a:r>
              <a:rPr lang="en-IN" spc="-5" dirty="0">
                <a:solidFill>
                  <a:schemeClr val="tx1"/>
                </a:solidFill>
                <a:cs typeface="Times New Roman"/>
              </a:rPr>
              <a:t>cables, telephone lines, radio</a:t>
            </a:r>
            <a:r>
              <a:rPr lang="en-IN" spc="-65" dirty="0">
                <a:solidFill>
                  <a:schemeClr val="tx1"/>
                </a:solidFill>
                <a:cs typeface="Times New Roman"/>
              </a:rPr>
              <a:t> </a:t>
            </a:r>
            <a:r>
              <a:rPr lang="en-IN" spc="-5" dirty="0">
                <a:solidFill>
                  <a:schemeClr val="tx1"/>
                </a:solidFill>
                <a:cs typeface="Times New Roman"/>
              </a:rPr>
              <a:t>waves,  satellites, or infrared </a:t>
            </a:r>
            <a:r>
              <a:rPr lang="en-IN" dirty="0">
                <a:solidFill>
                  <a:schemeClr val="tx1"/>
                </a:solidFill>
                <a:cs typeface="Times New Roman"/>
              </a:rPr>
              <a:t>light</a:t>
            </a:r>
            <a:r>
              <a:rPr lang="en-IN" spc="-25" dirty="0">
                <a:solidFill>
                  <a:schemeClr val="tx1"/>
                </a:solidFill>
                <a:cs typeface="Times New Roman"/>
              </a:rPr>
              <a:t> </a:t>
            </a:r>
            <a:r>
              <a:rPr lang="en-IN" spc="-11" dirty="0">
                <a:solidFill>
                  <a:schemeClr val="tx1"/>
                </a:solidFill>
                <a:cs typeface="Times New Roman"/>
              </a:rPr>
              <a:t>beams.</a:t>
            </a:r>
            <a:endParaRPr lang="en-IN" dirty="0"/>
          </a:p>
        </p:txBody>
      </p:sp>
    </p:spTree>
    <p:extLst>
      <p:ext uri="{BB962C8B-B14F-4D97-AF65-F5344CB8AC3E}">
        <p14:creationId xmlns:p14="http://schemas.microsoft.com/office/powerpoint/2010/main" val="36439414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390124" cy="369332"/>
          </a:xfrm>
          <a:prstGeom prst="rect">
            <a:avLst/>
          </a:prstGeom>
        </p:spPr>
        <p:txBody>
          <a:bodyPr wrap="none">
            <a:spAutoFit/>
          </a:bodyPr>
          <a:lstStyle/>
          <a:p>
            <a:r>
              <a:rPr lang="en-IN" sz="1800" b="1" dirty="0">
                <a:solidFill>
                  <a:schemeClr val="accent2"/>
                </a:solidFill>
                <a:latin typeface="urw-din"/>
              </a:rPr>
              <a:t>8. Gateway</a:t>
            </a:r>
            <a:endParaRPr lang="en-IN" sz="1800" dirty="0">
              <a:solidFill>
                <a:schemeClr val="accent2"/>
              </a:solidFill>
            </a:endParaRPr>
          </a:p>
        </p:txBody>
      </p:sp>
      <p:sp>
        <p:nvSpPr>
          <p:cNvPr id="10" name="Rectangle 9"/>
          <p:cNvSpPr/>
          <p:nvPr/>
        </p:nvSpPr>
        <p:spPr>
          <a:xfrm>
            <a:off x="375684" y="1961323"/>
            <a:ext cx="5339316" cy="1169551"/>
          </a:xfrm>
          <a:prstGeom prst="rect">
            <a:avLst/>
          </a:prstGeom>
        </p:spPr>
        <p:txBody>
          <a:bodyPr wrap="square">
            <a:spAutoFit/>
          </a:bodyPr>
          <a:lstStyle/>
          <a:p>
            <a:r>
              <a:rPr lang="en-IN" dirty="0"/>
              <a:t>A gateway is a network node that forms a passage between two networks operating with different transmission protocols.</a:t>
            </a:r>
          </a:p>
          <a:p>
            <a:r>
              <a:rPr lang="en-IN" dirty="0"/>
              <a:t>The gateway converts information, data or other communications from one protocol or format to another. A router may perform some of the functions of a gateway. </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6019800" y="1346830"/>
            <a:ext cx="2642775" cy="2286000"/>
          </a:xfrm>
          <a:prstGeom prst="rect">
            <a:avLst/>
          </a:prstGeom>
        </p:spPr>
      </p:pic>
    </p:spTree>
    <p:extLst>
      <p:ext uri="{BB962C8B-B14F-4D97-AF65-F5344CB8AC3E}">
        <p14:creationId xmlns:p14="http://schemas.microsoft.com/office/powerpoint/2010/main" val="41035405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800" y="514350"/>
            <a:ext cx="1295400" cy="400110"/>
          </a:xfrm>
          <a:prstGeom prst="rect">
            <a:avLst/>
          </a:prstGeom>
        </p:spPr>
        <p:txBody>
          <a:bodyPr wrap="square">
            <a:spAutoFit/>
          </a:bodyPr>
          <a:lstStyle/>
          <a:p>
            <a:r>
              <a:rPr lang="en-IN" sz="2000" b="1" dirty="0">
                <a:solidFill>
                  <a:schemeClr val="accent2"/>
                </a:solidFill>
                <a:latin typeface="urw-din"/>
              </a:rPr>
              <a:t>Gateway</a:t>
            </a:r>
            <a:endParaRPr lang="en-IN" sz="2000" dirty="0">
              <a:solidFill>
                <a:schemeClr val="accent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0"/>
            <a:ext cx="4805929" cy="3333690"/>
          </a:xfrm>
          <a:prstGeom prst="rect">
            <a:avLst/>
          </a:prstGeom>
        </p:spPr>
      </p:pic>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933290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890261" cy="369332"/>
          </a:xfrm>
          <a:prstGeom prst="rect">
            <a:avLst/>
          </a:prstGeom>
        </p:spPr>
        <p:txBody>
          <a:bodyPr wrap="none">
            <a:spAutoFit/>
          </a:bodyPr>
          <a:lstStyle/>
          <a:p>
            <a:r>
              <a:rPr lang="en-IN" sz="1800" b="1" dirty="0">
                <a:solidFill>
                  <a:schemeClr val="accent2"/>
                </a:solidFill>
                <a:latin typeface="urw-din"/>
              </a:rPr>
              <a:t>9. Access Point</a:t>
            </a:r>
            <a:endParaRPr lang="en-IN" sz="1800" dirty="0">
              <a:solidFill>
                <a:schemeClr val="accent2"/>
              </a:solidFill>
            </a:endParaRPr>
          </a:p>
        </p:txBody>
      </p:sp>
      <p:sp>
        <p:nvSpPr>
          <p:cNvPr id="10" name="Rectangle 9"/>
          <p:cNvSpPr/>
          <p:nvPr/>
        </p:nvSpPr>
        <p:spPr>
          <a:xfrm>
            <a:off x="375684" y="1961323"/>
            <a:ext cx="5339316" cy="1169551"/>
          </a:xfrm>
          <a:prstGeom prst="rect">
            <a:avLst/>
          </a:prstGeom>
        </p:spPr>
        <p:txBody>
          <a:bodyPr wrap="square">
            <a:spAutoFit/>
          </a:bodyPr>
          <a:lstStyle/>
          <a:p>
            <a:r>
              <a:rPr lang="en-IN" dirty="0"/>
              <a:t>An access point is a device that </a:t>
            </a:r>
            <a:r>
              <a:rPr lang="en-IN" b="1" dirty="0"/>
              <a:t>creates a wireless local area network, or WLAN</a:t>
            </a:r>
            <a:r>
              <a:rPr lang="en-IN" dirty="0"/>
              <a:t>, usually in an office or large building. An access point connects to a wired router, switch, or hub via an Ethernet cable and device that allows other Wi-Fi devices to connect to a wired network.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080443"/>
            <a:ext cx="2634307" cy="2634307"/>
          </a:xfrm>
          <a:prstGeom prst="rect">
            <a:avLst/>
          </a:prstGeom>
        </p:spPr>
      </p:pic>
    </p:spTree>
    <p:extLst>
      <p:ext uri="{BB962C8B-B14F-4D97-AF65-F5344CB8AC3E}">
        <p14:creationId xmlns:p14="http://schemas.microsoft.com/office/powerpoint/2010/main" val="5114617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590550"/>
            <a:ext cx="1905000" cy="400110"/>
          </a:xfrm>
          <a:prstGeom prst="rect">
            <a:avLst/>
          </a:prstGeom>
        </p:spPr>
        <p:txBody>
          <a:bodyPr wrap="square">
            <a:spAutoFit/>
          </a:bodyPr>
          <a:lstStyle/>
          <a:p>
            <a:r>
              <a:rPr lang="en-IN" sz="2000" b="1" dirty="0">
                <a:solidFill>
                  <a:schemeClr val="accent2"/>
                </a:solidFill>
                <a:latin typeface="urw-din"/>
              </a:rPr>
              <a:t>Access Point</a:t>
            </a:r>
            <a:endParaRPr lang="en-IN" sz="2000" dirty="0">
              <a:solidFill>
                <a:schemeClr val="accent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895350"/>
            <a:ext cx="6134100" cy="3695700"/>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2706101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75684" y="1539894"/>
            <a:ext cx="1287532" cy="369332"/>
          </a:xfrm>
          <a:prstGeom prst="rect">
            <a:avLst/>
          </a:prstGeom>
        </p:spPr>
        <p:txBody>
          <a:bodyPr wrap="none">
            <a:spAutoFit/>
          </a:bodyPr>
          <a:lstStyle/>
          <a:p>
            <a:r>
              <a:rPr lang="en-IN" sz="1800" b="1" dirty="0">
                <a:solidFill>
                  <a:schemeClr val="accent2"/>
                </a:solidFill>
                <a:latin typeface="urw-din"/>
              </a:rPr>
              <a:t>10. Server</a:t>
            </a:r>
            <a:endParaRPr lang="en-IN" sz="1800" dirty="0">
              <a:solidFill>
                <a:schemeClr val="accent2"/>
              </a:solidFill>
            </a:endParaRPr>
          </a:p>
        </p:txBody>
      </p:sp>
      <p:sp>
        <p:nvSpPr>
          <p:cNvPr id="10" name="Rectangle 9"/>
          <p:cNvSpPr/>
          <p:nvPr/>
        </p:nvSpPr>
        <p:spPr>
          <a:xfrm>
            <a:off x="375684" y="1961323"/>
            <a:ext cx="5872716" cy="1815882"/>
          </a:xfrm>
          <a:prstGeom prst="rect">
            <a:avLst/>
          </a:prstGeom>
        </p:spPr>
        <p:txBody>
          <a:bodyPr wrap="square">
            <a:spAutoFit/>
          </a:bodyPr>
          <a:lstStyle/>
          <a:p>
            <a:r>
              <a:rPr lang="en-IN" dirty="0"/>
              <a:t>A server is </a:t>
            </a:r>
            <a:r>
              <a:rPr lang="en-IN" b="1" dirty="0"/>
              <a:t>a computer or system that provides resources, data, services, or programs to other computers</a:t>
            </a:r>
            <a:r>
              <a:rPr lang="en-IN" dirty="0"/>
              <a:t>, known as clients, over a network. In theory, whenever computers share resources with client machines they are considered servers. Typical servers are database servers, file servers, mail servers, print servers, web servers, game servers, and application servers.</a:t>
            </a:r>
          </a:p>
          <a:p>
            <a:br>
              <a:rPr lang="en-IN" dirty="0"/>
            </a:br>
            <a:endParaRPr lang="en-IN" dirty="0"/>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15000" y="742950"/>
            <a:ext cx="3387798" cy="3387798"/>
          </a:xfrm>
          <a:prstGeom prst="rect">
            <a:avLst/>
          </a:prstGeom>
        </p:spPr>
      </p:pic>
    </p:spTree>
    <p:extLst>
      <p:ext uri="{BB962C8B-B14F-4D97-AF65-F5344CB8AC3E}">
        <p14:creationId xmlns:p14="http://schemas.microsoft.com/office/powerpoint/2010/main" val="4441187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800" y="514350"/>
            <a:ext cx="1371600" cy="400110"/>
          </a:xfrm>
          <a:prstGeom prst="rect">
            <a:avLst/>
          </a:prstGeom>
        </p:spPr>
        <p:txBody>
          <a:bodyPr wrap="square">
            <a:spAutoFit/>
          </a:bodyPr>
          <a:lstStyle/>
          <a:p>
            <a:r>
              <a:rPr lang="en-IN" sz="2000" b="1" dirty="0">
                <a:solidFill>
                  <a:schemeClr val="accent2"/>
                </a:solidFill>
                <a:latin typeface="urw-din"/>
              </a:rPr>
              <a:t>Server</a:t>
            </a:r>
            <a:endParaRPr lang="en-IN" sz="2000" dirty="0">
              <a:solidFill>
                <a:schemeClr val="accent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123950"/>
            <a:ext cx="4114800" cy="3161899"/>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9514280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00400" y="3314560"/>
            <a:ext cx="4202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Transmission Modes</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5</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770095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95177" y="514350"/>
            <a:ext cx="2557110" cy="369332"/>
          </a:xfrm>
          <a:prstGeom prst="rect">
            <a:avLst/>
          </a:prstGeom>
        </p:spPr>
        <p:txBody>
          <a:bodyPr wrap="none">
            <a:spAutoFit/>
          </a:bodyPr>
          <a:lstStyle/>
          <a:p>
            <a:r>
              <a:rPr lang="en-IN" sz="1800" b="1" dirty="0">
                <a:solidFill>
                  <a:schemeClr val="accent2"/>
                </a:solidFill>
                <a:latin typeface="urw-din"/>
              </a:rPr>
              <a:t>Transmission Mode?</a:t>
            </a:r>
            <a:endParaRPr lang="en-IN" sz="1800" dirty="0">
              <a:solidFill>
                <a:schemeClr val="accent2"/>
              </a:solidFill>
            </a:endParaRPr>
          </a:p>
        </p:txBody>
      </p:sp>
      <p:sp>
        <p:nvSpPr>
          <p:cNvPr id="10" name="Rectangle 9"/>
          <p:cNvSpPr/>
          <p:nvPr/>
        </p:nvSpPr>
        <p:spPr>
          <a:xfrm>
            <a:off x="419986" y="985770"/>
            <a:ext cx="8382000" cy="1600438"/>
          </a:xfrm>
          <a:prstGeom prst="rect">
            <a:avLst/>
          </a:prstGeom>
        </p:spPr>
        <p:txBody>
          <a:bodyPr wrap="square">
            <a:spAutoFit/>
          </a:bodyPr>
          <a:lstStyle/>
          <a:p>
            <a:r>
              <a:rPr lang="en-IN" dirty="0"/>
              <a:t>The way in which data is transmitted from one device to another device is known as </a:t>
            </a:r>
            <a:r>
              <a:rPr lang="en-IN" b="1" dirty="0"/>
              <a:t>transmission mode</a:t>
            </a:r>
            <a:r>
              <a:rPr lang="en-IN" dirty="0"/>
              <a:t>. Each communication channel has a direction associated with it, and transmission media provide the direction. Therefore, the transmission mode is also known as a directional mode.</a:t>
            </a:r>
          </a:p>
          <a:p>
            <a:br>
              <a:rPr lang="en-IN" dirty="0"/>
            </a:br>
            <a:endParaRPr lang="en-IN" dirty="0"/>
          </a:p>
          <a:p>
            <a:br>
              <a:rPr lang="en-IN" dirty="0"/>
            </a:b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040" y="2419350"/>
            <a:ext cx="3371277" cy="1414255"/>
          </a:xfrm>
          <a:prstGeom prst="rect">
            <a:avLst/>
          </a:prstGeom>
        </p:spPr>
      </p:pic>
    </p:spTree>
    <p:extLst>
      <p:ext uri="{BB962C8B-B14F-4D97-AF65-F5344CB8AC3E}">
        <p14:creationId xmlns:p14="http://schemas.microsoft.com/office/powerpoint/2010/main" val="462923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8249" y="590550"/>
            <a:ext cx="3326552" cy="369332"/>
          </a:xfrm>
          <a:prstGeom prst="rect">
            <a:avLst/>
          </a:prstGeom>
        </p:spPr>
        <p:txBody>
          <a:bodyPr wrap="none">
            <a:spAutoFit/>
          </a:bodyPr>
          <a:lstStyle/>
          <a:p>
            <a:r>
              <a:rPr lang="en-IN" sz="1800" b="1" dirty="0">
                <a:solidFill>
                  <a:schemeClr val="accent2"/>
                </a:solidFill>
                <a:latin typeface="urw-din"/>
              </a:rPr>
              <a:t>Simplex-mode Transmission</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571750"/>
            <a:ext cx="3829050" cy="1190625"/>
          </a:xfrm>
          <a:prstGeom prst="rect">
            <a:avLst/>
          </a:prstGeom>
        </p:spPr>
      </p:pic>
      <p:sp>
        <p:nvSpPr>
          <p:cNvPr id="4" name="Rectangle 3"/>
          <p:cNvSpPr/>
          <p:nvPr/>
        </p:nvSpPr>
        <p:spPr>
          <a:xfrm>
            <a:off x="609600" y="1123950"/>
            <a:ext cx="8229600" cy="1815882"/>
          </a:xfrm>
          <a:prstGeom prst="rect">
            <a:avLst/>
          </a:prstGeom>
        </p:spPr>
        <p:txBody>
          <a:bodyPr wrap="square">
            <a:spAutoFit/>
          </a:bodyPr>
          <a:lstStyle/>
          <a:p>
            <a:r>
              <a:rPr lang="en-IN" dirty="0">
                <a:latin typeface="inter-regular"/>
              </a:rPr>
              <a:t>In Simplex mode, the data flows in one direction. </a:t>
            </a:r>
            <a:r>
              <a:rPr lang="en-IN" dirty="0"/>
              <a:t>This transmission mode is not very popular as mainly communications require the two-way exchange of data. Keyboard and Monitor are the examples of the simplex mode as a keyboard can only accept the data from the user and monitor can only be used to display the data on the screen. The main advantage of the simplex mode is that the full capacity of the communication channel can be utilized during transmission.</a:t>
            </a:r>
          </a:p>
          <a:p>
            <a:endParaRPr lang="en-IN" dirty="0"/>
          </a:p>
          <a:p>
            <a:br>
              <a:rPr lang="en-IN" dirty="0"/>
            </a:br>
            <a:endParaRPr lang="en-IN" dirty="0">
              <a:latin typeface="inter-regular"/>
            </a:endParaRP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8211464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4200" y="590550"/>
            <a:ext cx="3124200" cy="369332"/>
          </a:xfrm>
          <a:prstGeom prst="rect">
            <a:avLst/>
          </a:prstGeom>
        </p:spPr>
        <p:txBody>
          <a:bodyPr wrap="square">
            <a:spAutoFit/>
          </a:bodyPr>
          <a:lstStyle/>
          <a:p>
            <a:r>
              <a:rPr lang="en-IN" sz="1800" b="1" dirty="0">
                <a:solidFill>
                  <a:schemeClr val="accent2"/>
                </a:solidFill>
                <a:latin typeface="urw-din"/>
              </a:rPr>
              <a:t>Half-Duplex Transmission</a:t>
            </a:r>
            <a:endParaRPr lang="en-IN" sz="1800" dirty="0"/>
          </a:p>
        </p:txBody>
      </p:sp>
      <p:sp>
        <p:nvSpPr>
          <p:cNvPr id="4" name="Rectangle 3"/>
          <p:cNvSpPr/>
          <p:nvPr/>
        </p:nvSpPr>
        <p:spPr>
          <a:xfrm>
            <a:off x="609600" y="1123950"/>
            <a:ext cx="8229600" cy="2031325"/>
          </a:xfrm>
          <a:prstGeom prst="rect">
            <a:avLst/>
          </a:prstGeom>
        </p:spPr>
        <p:txBody>
          <a:bodyPr wrap="square">
            <a:spAutoFit/>
          </a:bodyPr>
          <a:lstStyle/>
          <a:p>
            <a:r>
              <a:rPr lang="en-IN" dirty="0"/>
              <a:t>In a Half-duplex channel the station can transmit and receive the data as well. Messages flow in both the directions, but not at the same time. A </a:t>
            </a:r>
            <a:r>
              <a:rPr lang="en-IN" b="1" dirty="0"/>
              <a:t>Walkie-talkie</a:t>
            </a:r>
            <a:r>
              <a:rPr lang="en-IN" dirty="0"/>
              <a:t> is an example of the Half-duplex mode. In Walkie-talkie, one party speaks, and another party listens. After a pause, the other speaks and first party listens. The entire bandwidth of the communication channel is utilized in one direction at a time.</a:t>
            </a:r>
          </a:p>
          <a:p>
            <a:br>
              <a:rPr lang="en-IN" dirty="0"/>
            </a:br>
            <a:endParaRPr lang="en-IN" dirty="0"/>
          </a:p>
          <a:p>
            <a:endParaRPr lang="en-IN" dirty="0"/>
          </a:p>
          <a:p>
            <a:br>
              <a:rPr lang="en-IN" dirty="0"/>
            </a:br>
            <a:endParaRPr lang="en-IN" dirty="0">
              <a:latin typeface="inter-regular"/>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530" y="2690693"/>
            <a:ext cx="3253540" cy="1257300"/>
          </a:xfrm>
          <a:prstGeom prst="rect">
            <a:avLst/>
          </a:prstGeom>
        </p:spPr>
      </p:pic>
      <p:sp>
        <p:nvSpPr>
          <p:cNvPr id="6" name="Rectangle 8"/>
          <p:cNvSpPr/>
          <p:nvPr/>
        </p:nvSpPr>
        <p:spPr>
          <a:xfrm>
            <a:off x="26841" y="4712051"/>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4729054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889" y="1673284"/>
            <a:ext cx="2047355" cy="461665"/>
          </a:xfrm>
          <a:prstGeom prst="rect">
            <a:avLst/>
          </a:prstGeom>
        </p:spPr>
        <p:txBody>
          <a:bodyPr wrap="none">
            <a:spAutoFit/>
          </a:bodyPr>
          <a:lstStyle/>
          <a:p>
            <a:r>
              <a:rPr lang="en-US" sz="2400" b="1"/>
              <a:t>Networking?</a:t>
            </a:r>
            <a:endParaRPr lang="en-US" sz="2400" dirty="0"/>
          </a:p>
        </p:txBody>
      </p:sp>
      <p:sp>
        <p:nvSpPr>
          <p:cNvPr id="3" name="Rectangle 2"/>
          <p:cNvSpPr/>
          <p:nvPr/>
        </p:nvSpPr>
        <p:spPr>
          <a:xfrm>
            <a:off x="2057400" y="2190750"/>
            <a:ext cx="5486399" cy="738664"/>
          </a:xfrm>
          <a:prstGeom prst="rect">
            <a:avLst/>
          </a:prstGeom>
        </p:spPr>
        <p:txBody>
          <a:bodyPr wrap="square">
            <a:spAutoFit/>
          </a:bodyPr>
          <a:lstStyle/>
          <a:p>
            <a:r>
              <a:rPr lang="en-US" dirty="0">
                <a:solidFill>
                  <a:schemeClr val="tx2">
                    <a:lumMod val="10000"/>
                  </a:schemeClr>
                </a:solidFill>
              </a:rPr>
              <a:t>Networking, also known as computer networking, is the practice of transporting and exchanging data or information &amp; having communication between connected nodes over a shared medium. </a:t>
            </a:r>
            <a:endParaRPr lang="en-US" spc="-5" dirty="0">
              <a:latin typeface="MS PGothic" panose="020B0600070205080204" pitchFamily="34" charset="-128"/>
              <a:ea typeface="MS PGothic" panose="020B0600070205080204" pitchFamily="34" charset="-128"/>
            </a:endParaRPr>
          </a:p>
        </p:txBody>
      </p:sp>
      <p:sp>
        <p:nvSpPr>
          <p:cNvPr id="4" name="Rectangle 8"/>
          <p:cNvSpPr/>
          <p:nvPr/>
        </p:nvSpPr>
        <p:spPr>
          <a:xfrm>
            <a:off x="0" y="4712050"/>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609031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590550"/>
            <a:ext cx="3048000" cy="369332"/>
          </a:xfrm>
          <a:prstGeom prst="rect">
            <a:avLst/>
          </a:prstGeom>
        </p:spPr>
        <p:txBody>
          <a:bodyPr wrap="square">
            <a:spAutoFit/>
          </a:bodyPr>
          <a:lstStyle/>
          <a:p>
            <a:r>
              <a:rPr lang="en-IN" sz="1800" b="1" dirty="0">
                <a:solidFill>
                  <a:schemeClr val="accent2"/>
                </a:solidFill>
                <a:latin typeface="urw-din"/>
              </a:rPr>
              <a:t>Full-Duplex Transmission</a:t>
            </a:r>
            <a:endParaRPr lang="en-IN" sz="1800" dirty="0"/>
          </a:p>
        </p:txBody>
      </p:sp>
      <p:sp>
        <p:nvSpPr>
          <p:cNvPr id="4" name="Rectangle 3"/>
          <p:cNvSpPr/>
          <p:nvPr/>
        </p:nvSpPr>
        <p:spPr>
          <a:xfrm>
            <a:off x="609600" y="1123950"/>
            <a:ext cx="8229600" cy="2677656"/>
          </a:xfrm>
          <a:prstGeom prst="rect">
            <a:avLst/>
          </a:prstGeom>
        </p:spPr>
        <p:txBody>
          <a:bodyPr wrap="square">
            <a:spAutoFit/>
          </a:bodyPr>
          <a:lstStyle/>
          <a:p>
            <a:r>
              <a:rPr lang="en-IN" dirty="0"/>
              <a:t>In Full duplex mode, the data flow in both the directions. Both the stations can send and receive the message simultaneously. The Full-duplex mode is the fastest mode of communication between devices. The most common example of the full-duplex mode is a telephone network. When two people are communicating with each other by a telephone line, both can talk and listen at the same time.</a:t>
            </a:r>
          </a:p>
          <a:p>
            <a:br>
              <a:rPr lang="en-IN" dirty="0"/>
            </a:br>
            <a:endParaRPr lang="en-IN" dirty="0"/>
          </a:p>
          <a:p>
            <a:br>
              <a:rPr lang="en-IN" dirty="0"/>
            </a:br>
            <a:endParaRPr lang="en-IN" dirty="0"/>
          </a:p>
          <a:p>
            <a:br>
              <a:rPr lang="en-IN" dirty="0"/>
            </a:br>
            <a:endParaRPr lang="en-IN" dirty="0"/>
          </a:p>
          <a:p>
            <a:br>
              <a:rPr lang="en-IN" dirty="0"/>
            </a:br>
            <a:endParaRPr lang="en-IN" dirty="0">
              <a:latin typeface="inter-regular"/>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4167" b="99167" l="156" r="99141"/>
                    </a14:imgEffect>
                  </a14:imgLayer>
                </a14:imgProps>
              </a:ext>
              <a:ext uri="{28A0092B-C50C-407E-A947-70E740481C1C}">
                <a14:useLocalDpi xmlns:a14="http://schemas.microsoft.com/office/drawing/2010/main" val="0"/>
              </a:ext>
            </a:extLst>
          </a:blip>
          <a:stretch>
            <a:fillRect/>
          </a:stretch>
        </p:blipFill>
        <p:spPr>
          <a:xfrm>
            <a:off x="2590800" y="2411166"/>
            <a:ext cx="3810000" cy="2143125"/>
          </a:xfrm>
          <a:prstGeom prst="rect">
            <a:avLst/>
          </a:prstGeom>
        </p:spPr>
      </p:pic>
      <p:sp>
        <p:nvSpPr>
          <p:cNvPr id="7" name="Rectangle 8"/>
          <p:cNvSpPr/>
          <p:nvPr/>
        </p:nvSpPr>
        <p:spPr>
          <a:xfrm>
            <a:off x="26841" y="4712051"/>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388104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00400" y="3314560"/>
            <a:ext cx="4202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Digital Transmission</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6</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1371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95177" y="438150"/>
            <a:ext cx="2723823" cy="369332"/>
          </a:xfrm>
          <a:prstGeom prst="rect">
            <a:avLst/>
          </a:prstGeom>
        </p:spPr>
        <p:txBody>
          <a:bodyPr wrap="none">
            <a:spAutoFit/>
          </a:bodyPr>
          <a:lstStyle/>
          <a:p>
            <a:r>
              <a:rPr lang="en-IN" sz="1800" b="1" dirty="0">
                <a:solidFill>
                  <a:schemeClr val="accent2"/>
                </a:solidFill>
                <a:latin typeface="urw-din"/>
              </a:rPr>
              <a:t>Digital Transmission ? </a:t>
            </a:r>
            <a:endParaRPr lang="en-IN" sz="1800" dirty="0">
              <a:solidFill>
                <a:schemeClr val="accent2"/>
              </a:solidFill>
            </a:endParaRPr>
          </a:p>
        </p:txBody>
      </p:sp>
      <p:sp>
        <p:nvSpPr>
          <p:cNvPr id="10" name="Rectangle 9"/>
          <p:cNvSpPr/>
          <p:nvPr/>
        </p:nvSpPr>
        <p:spPr>
          <a:xfrm>
            <a:off x="419986" y="830041"/>
            <a:ext cx="8571614" cy="1815882"/>
          </a:xfrm>
          <a:prstGeom prst="rect">
            <a:avLst/>
          </a:prstGeom>
        </p:spPr>
        <p:txBody>
          <a:bodyPr wrap="square">
            <a:spAutoFit/>
          </a:bodyPr>
          <a:lstStyle/>
          <a:p>
            <a:r>
              <a:rPr lang="en-IN" dirty="0"/>
              <a:t>Data can be represented either in analog or digital form. The computers used the digital form to store the information. Therefore, the data needs to be converted in digital form so that it can be used by a computer.</a:t>
            </a:r>
          </a:p>
          <a:p>
            <a:endParaRPr lang="en-IN" dirty="0"/>
          </a:p>
          <a:p>
            <a:br>
              <a:rPr lang="en-IN" dirty="0"/>
            </a:br>
            <a:br>
              <a:rPr lang="en-IN" dirty="0"/>
            </a:br>
            <a:r>
              <a:rPr lang="en-IN" dirty="0"/>
              <a:t>Digital-to-digital encoding is the representation of digital information by a digital signal. When binary 1s and 0s generated by the computer are translated into a sequence of voltage pulses that can be propagated over a wire, this process is known as digital-to-digital encoding.</a:t>
            </a:r>
          </a:p>
        </p:txBody>
      </p:sp>
      <p:sp>
        <p:nvSpPr>
          <p:cNvPr id="8" name="Rectangle 7"/>
          <p:cNvSpPr/>
          <p:nvPr/>
        </p:nvSpPr>
        <p:spPr>
          <a:xfrm>
            <a:off x="395177" y="1574812"/>
            <a:ext cx="2787943" cy="307777"/>
          </a:xfrm>
          <a:prstGeom prst="rect">
            <a:avLst/>
          </a:prstGeom>
        </p:spPr>
        <p:txBody>
          <a:bodyPr wrap="none">
            <a:spAutoFit/>
          </a:bodyPr>
          <a:lstStyle/>
          <a:p>
            <a:r>
              <a:rPr lang="en-IN" b="1" dirty="0">
                <a:solidFill>
                  <a:schemeClr val="accent2"/>
                </a:solidFill>
                <a:latin typeface="urw-din"/>
              </a:rPr>
              <a:t>Digital to Digital Conversion ? </a:t>
            </a:r>
            <a:endParaRPr lang="en-IN" dirty="0">
              <a:solidFill>
                <a:schemeClr val="accent2"/>
              </a:solidFill>
            </a:endParaRPr>
          </a:p>
        </p:txBody>
      </p:sp>
      <p:sp>
        <p:nvSpPr>
          <p:cNvPr id="13" name="Rectangle 12"/>
          <p:cNvSpPr/>
          <p:nvPr/>
        </p:nvSpPr>
        <p:spPr>
          <a:xfrm>
            <a:off x="419986" y="2654835"/>
            <a:ext cx="1467068" cy="307777"/>
          </a:xfrm>
          <a:prstGeom prst="rect">
            <a:avLst/>
          </a:prstGeom>
        </p:spPr>
        <p:txBody>
          <a:bodyPr wrap="none">
            <a:spAutoFit/>
          </a:bodyPr>
          <a:lstStyle/>
          <a:p>
            <a:r>
              <a:rPr lang="en-IN" dirty="0">
                <a:solidFill>
                  <a:srgbClr val="333333"/>
                </a:solidFill>
                <a:latin typeface="inter-regular"/>
              </a:rPr>
              <a:t>three categories</a:t>
            </a:r>
            <a:endParaRPr lang="en-IN"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33" y="3175974"/>
            <a:ext cx="2565553" cy="1109225"/>
          </a:xfrm>
          <a:prstGeom prst="rect">
            <a:avLst/>
          </a:prstGeom>
        </p:spPr>
      </p:pic>
      <p:pic>
        <p:nvPicPr>
          <p:cNvPr id="17" name="Picture 2" descr="Digital Transmissi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57788" y1="52941" x2="58879" y2="49020"/>
                        <a14:foregroundMark x1="73364" y1="49020" x2="81620" y2="48039"/>
                        <a14:foregroundMark x1="88006" y1="53922" x2="92212" y2="44118"/>
                        <a14:foregroundMark x1="94704" y1="38235" x2="95950" y2="29412"/>
                        <a14:foregroundMark x1="65732" y1="46078" x2="73364" y2="33333"/>
                        <a14:foregroundMark x1="77103" y1="19608" x2="87539" y2="11765"/>
                        <a14:foregroundMark x1="96106" y1="46078" x2="96885" y2="61765"/>
                        <a14:foregroundMark x1="88318" y1="80392" x2="80997" y2="81373"/>
                        <a14:foregroundMark x1="65109" y1="81373" x2="64798" y2="61765"/>
                        <a14:foregroundMark x1="64798" y1="43137" x2="65888" y2="14706"/>
                        <a14:foregroundMark x1="64642" y1="86275" x2="82399" y2="70588"/>
                        <a14:foregroundMark x1="74611" y1="80392" x2="82555" y2="73529"/>
                        <a14:foregroundMark x1="72586" y1="84314" x2="99221" y2="86275"/>
                        <a14:foregroundMark x1="51713" y1="52941" x2="58879" y2="52941"/>
                        <a14:foregroundMark x1="27103" y1="50980" x2="24299" y2="49020"/>
                        <a14:foregroundMark x1="18069" y1="62745" x2="8567" y2="50980"/>
                        <a14:foregroundMark x1="16667" y1="49020" x2="2960" y2="54902"/>
                        <a14:foregroundMark x1="11994" y1="40196" x2="2181" y2="49020"/>
                        <a14:foregroundMark x1="1713" y1="67647" x2="1402" y2="40196"/>
                        <a14:foregroundMark x1="28972" y1="50000" x2="29439" y2="42157"/>
                        <a14:foregroundMark x1="22118" y1="49020" x2="24611" y2="49020"/>
                        <a14:foregroundMark x1="18224" y1="37255" x2="18224" y2="35294"/>
                        <a14:foregroundMark x1="28037" y1="57843" x2="28505" y2="51961"/>
                        <a14:foregroundMark x1="83801" y1="48039" x2="90654" y2="59804"/>
                        <a14:foregroundMark x1="95016" y1="76471" x2="88006" y2="74510"/>
                        <a14:foregroundMark x1="70717" y1="44118" x2="65576" y2="24510"/>
                        <a14:foregroundMark x1="93769" y1="84314" x2="94237" y2="74510"/>
                      </a14:backgroundRemoval>
                    </a14:imgEffect>
                  </a14:imgLayer>
                </a14:imgProps>
              </a:ext>
              <a:ext uri="{28A0092B-C50C-407E-A947-70E740481C1C}">
                <a14:useLocalDpi xmlns:a14="http://schemas.microsoft.com/office/drawing/2010/main" val="0"/>
              </a:ext>
            </a:extLst>
          </a:blip>
          <a:srcRect/>
          <a:stretch>
            <a:fillRect/>
          </a:stretch>
        </p:blipFill>
        <p:spPr bwMode="auto">
          <a:xfrm>
            <a:off x="3081786" y="3237217"/>
            <a:ext cx="5885960" cy="93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58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38150"/>
            <a:ext cx="1120820" cy="369332"/>
          </a:xfrm>
          <a:prstGeom prst="rect">
            <a:avLst/>
          </a:prstGeom>
        </p:spPr>
        <p:txBody>
          <a:bodyPr wrap="none">
            <a:spAutoFit/>
          </a:bodyPr>
          <a:lstStyle/>
          <a:p>
            <a:r>
              <a:rPr lang="en-IN" sz="1800" b="1" dirty="0">
                <a:solidFill>
                  <a:schemeClr val="accent2"/>
                </a:solidFill>
                <a:latin typeface="urw-din"/>
              </a:rPr>
              <a:t>Unipolar</a:t>
            </a:r>
            <a:endParaRPr lang="en-IN" sz="1800" dirty="0"/>
          </a:p>
        </p:txBody>
      </p:sp>
      <p:sp>
        <p:nvSpPr>
          <p:cNvPr id="3" name="Rectangle 2"/>
          <p:cNvSpPr/>
          <p:nvPr/>
        </p:nvSpPr>
        <p:spPr>
          <a:xfrm>
            <a:off x="457200" y="807482"/>
            <a:ext cx="8305800" cy="1600438"/>
          </a:xfrm>
          <a:prstGeom prst="rect">
            <a:avLst/>
          </a:prstGeom>
        </p:spPr>
        <p:txBody>
          <a:bodyPr wrap="square">
            <a:spAutoFit/>
          </a:bodyPr>
          <a:lstStyle/>
          <a:p>
            <a:pPr algn="just"/>
            <a:r>
              <a:rPr lang="en-IN" dirty="0">
                <a:latin typeface="inter-regular"/>
              </a:rPr>
              <a:t>Digital transmission system sends the voltage pulses over the medium link such as wire or cable. </a:t>
            </a:r>
            <a:r>
              <a:rPr lang="en-IN" dirty="0"/>
              <a:t>The polarity of each pulse determines whether it is positive or negative. In Unipolar Encoding, '1' is considered as a high voltage and '0' is considered as a zero voltage.</a:t>
            </a:r>
          </a:p>
          <a:p>
            <a:pPr algn="just"/>
            <a:endParaRPr lang="en-IN" dirty="0"/>
          </a:p>
          <a:p>
            <a:pPr algn="just"/>
            <a:endParaRPr lang="en-IN" dirty="0">
              <a:latin typeface="inter-regular"/>
            </a:endParaRPr>
          </a:p>
          <a:p>
            <a:br>
              <a:rPr lang="en-IN" dirty="0"/>
            </a:b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885950"/>
            <a:ext cx="4600575" cy="2324100"/>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985888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38150"/>
            <a:ext cx="761747" cy="369332"/>
          </a:xfrm>
          <a:prstGeom prst="rect">
            <a:avLst/>
          </a:prstGeom>
        </p:spPr>
        <p:txBody>
          <a:bodyPr wrap="none">
            <a:spAutoFit/>
          </a:bodyPr>
          <a:lstStyle/>
          <a:p>
            <a:r>
              <a:rPr lang="en-IN" sz="1800" b="1" dirty="0">
                <a:solidFill>
                  <a:schemeClr val="accent2"/>
                </a:solidFill>
                <a:latin typeface="urw-din"/>
              </a:rPr>
              <a:t>Polar</a:t>
            </a:r>
            <a:endParaRPr lang="en-IN" sz="1800" dirty="0"/>
          </a:p>
        </p:txBody>
      </p:sp>
      <p:sp>
        <p:nvSpPr>
          <p:cNvPr id="3" name="Rectangle 2"/>
          <p:cNvSpPr/>
          <p:nvPr/>
        </p:nvSpPr>
        <p:spPr>
          <a:xfrm>
            <a:off x="457200" y="807482"/>
            <a:ext cx="8305800" cy="1600438"/>
          </a:xfrm>
          <a:prstGeom prst="rect">
            <a:avLst/>
          </a:prstGeom>
        </p:spPr>
        <p:txBody>
          <a:bodyPr wrap="square">
            <a:spAutoFit/>
          </a:bodyPr>
          <a:lstStyle/>
          <a:p>
            <a:r>
              <a:rPr lang="en-IN" dirty="0"/>
              <a:t>Polar encoding is an encoding scheme that uses two voltage levels: one is positive, and another is negative. By using two voltage levels, an average voltage level is reduced, and the DC component problem of unipolar encoding scheme is alleviated.</a:t>
            </a:r>
          </a:p>
          <a:p>
            <a:br>
              <a:rPr lang="en-IN" dirty="0"/>
            </a:br>
            <a:endParaRPr lang="en-IN" dirty="0"/>
          </a:p>
          <a:p>
            <a:br>
              <a:rPr lang="en-IN" dirty="0"/>
            </a:br>
            <a:endParaRPr lang="en-IN" dirty="0"/>
          </a:p>
        </p:txBody>
      </p:sp>
      <p:sp>
        <p:nvSpPr>
          <p:cNvPr id="4" name="Rectangle 3"/>
          <p:cNvSpPr/>
          <p:nvPr/>
        </p:nvSpPr>
        <p:spPr>
          <a:xfrm>
            <a:off x="437707" y="1608144"/>
            <a:ext cx="4572000" cy="954107"/>
          </a:xfrm>
          <a:prstGeom prst="rect">
            <a:avLst/>
          </a:prstGeom>
        </p:spPr>
        <p:txBody>
          <a:bodyPr>
            <a:spAutoFit/>
          </a:bodyPr>
          <a:lstStyle/>
          <a:p>
            <a:pPr>
              <a:buFont typeface="Arial" panose="020B0604020202020204" pitchFamily="34" charset="0"/>
              <a:buChar char="•"/>
            </a:pPr>
            <a:r>
              <a:rPr lang="en-IN" dirty="0">
                <a:latin typeface="Arial" panose="020B0604020202020204" pitchFamily="34" charset="0"/>
              </a:rPr>
              <a:t>Polar NRZ</a:t>
            </a:r>
          </a:p>
          <a:p>
            <a:pPr>
              <a:buFont typeface="Arial" panose="020B0604020202020204" pitchFamily="34" charset="0"/>
              <a:buChar char="•"/>
            </a:pPr>
            <a:r>
              <a:rPr lang="en-IN" dirty="0">
                <a:latin typeface="Arial" panose="020B0604020202020204" pitchFamily="34" charset="0"/>
              </a:rPr>
              <a:t>Polar RZ</a:t>
            </a:r>
          </a:p>
          <a:p>
            <a:br>
              <a:rPr lang="en-IN" dirty="0"/>
            </a:b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562251"/>
            <a:ext cx="3772299" cy="22319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553152"/>
            <a:ext cx="3886200" cy="2241042"/>
          </a:xfrm>
          <a:prstGeom prst="rect">
            <a:avLst/>
          </a:prstGeom>
        </p:spPr>
      </p:pic>
      <p:sp>
        <p:nvSpPr>
          <p:cNvPr id="8" name="Rectangle 7"/>
          <p:cNvSpPr/>
          <p:nvPr/>
        </p:nvSpPr>
        <p:spPr>
          <a:xfrm>
            <a:off x="2286000" y="2172759"/>
            <a:ext cx="1021433" cy="307777"/>
          </a:xfrm>
          <a:prstGeom prst="rect">
            <a:avLst/>
          </a:prstGeom>
        </p:spPr>
        <p:txBody>
          <a:bodyPr wrap="none">
            <a:spAutoFit/>
          </a:bodyPr>
          <a:lstStyle/>
          <a:p>
            <a:r>
              <a:rPr lang="en-IN" dirty="0">
                <a:latin typeface="Arial" panose="020B0604020202020204" pitchFamily="34" charset="0"/>
              </a:rPr>
              <a:t>Polar NRZ</a:t>
            </a:r>
          </a:p>
        </p:txBody>
      </p:sp>
      <p:sp>
        <p:nvSpPr>
          <p:cNvPr id="9" name="Rectangle 8"/>
          <p:cNvSpPr/>
          <p:nvPr/>
        </p:nvSpPr>
        <p:spPr>
          <a:xfrm>
            <a:off x="6248400" y="2136451"/>
            <a:ext cx="891591" cy="307777"/>
          </a:xfrm>
          <a:prstGeom prst="rect">
            <a:avLst/>
          </a:prstGeom>
        </p:spPr>
        <p:txBody>
          <a:bodyPr wrap="none">
            <a:spAutoFit/>
          </a:bodyPr>
          <a:lstStyle/>
          <a:p>
            <a:r>
              <a:rPr lang="en-IN" dirty="0">
                <a:latin typeface="Arial" panose="020B0604020202020204" pitchFamily="34" charset="0"/>
              </a:rPr>
              <a:t>Polar RZ</a:t>
            </a:r>
          </a:p>
        </p:txBody>
      </p:sp>
      <p:sp>
        <p:nvSpPr>
          <p:cNvPr id="10"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068780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38150"/>
            <a:ext cx="979755" cy="369332"/>
          </a:xfrm>
          <a:prstGeom prst="rect">
            <a:avLst/>
          </a:prstGeom>
        </p:spPr>
        <p:txBody>
          <a:bodyPr wrap="none">
            <a:spAutoFit/>
          </a:bodyPr>
          <a:lstStyle/>
          <a:p>
            <a:r>
              <a:rPr lang="en-IN" sz="1800" b="1" dirty="0">
                <a:solidFill>
                  <a:schemeClr val="accent2"/>
                </a:solidFill>
                <a:latin typeface="urw-din"/>
              </a:rPr>
              <a:t>Bipolar</a:t>
            </a:r>
            <a:endParaRPr lang="en-IN" sz="1800" dirty="0"/>
          </a:p>
        </p:txBody>
      </p:sp>
      <p:sp>
        <p:nvSpPr>
          <p:cNvPr id="3" name="Rectangle 2"/>
          <p:cNvSpPr/>
          <p:nvPr/>
        </p:nvSpPr>
        <p:spPr>
          <a:xfrm>
            <a:off x="457200" y="807482"/>
            <a:ext cx="8305800" cy="1169551"/>
          </a:xfrm>
          <a:prstGeom prst="rect">
            <a:avLst/>
          </a:prstGeom>
        </p:spPr>
        <p:txBody>
          <a:bodyPr wrap="square">
            <a:spAutoFit/>
          </a:bodyPr>
          <a:lstStyle/>
          <a:p>
            <a:r>
              <a:rPr lang="en-IN" dirty="0"/>
              <a:t>If the first 1 bit is represented by positive amplitude, then the second 1 bit is represented by negative voltage, third 1 bit is represented by the positive amplitude and so on. This alternation can also occur even when the 1bits are not consecutive.</a:t>
            </a:r>
          </a:p>
          <a:p>
            <a:br>
              <a:rPr lang="en-IN" dirty="0"/>
            </a:br>
            <a:endParaRPr lang="en-IN" dirty="0"/>
          </a:p>
        </p:txBody>
      </p:sp>
      <p:sp>
        <p:nvSpPr>
          <p:cNvPr id="9"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5" name="Rectangle 4"/>
          <p:cNvSpPr/>
          <p:nvPr/>
        </p:nvSpPr>
        <p:spPr>
          <a:xfrm>
            <a:off x="457200" y="1657350"/>
            <a:ext cx="4572000" cy="2677656"/>
          </a:xfrm>
          <a:prstGeom prst="rect">
            <a:avLst/>
          </a:prstGeom>
        </p:spPr>
        <p:txBody>
          <a:bodyPr>
            <a:spAutoFit/>
          </a:bodyPr>
          <a:lstStyle/>
          <a:p>
            <a:r>
              <a:rPr lang="en-IN" b="1" dirty="0">
                <a:solidFill>
                  <a:srgbClr val="FF0000"/>
                </a:solidFill>
                <a:latin typeface="Roboto"/>
              </a:rPr>
              <a:t>AMI (Alternate Mark Inversion) </a:t>
            </a:r>
            <a:r>
              <a:rPr lang="en-IN" dirty="0">
                <a:solidFill>
                  <a:srgbClr val="333333"/>
                </a:solidFill>
                <a:latin typeface="Roboto"/>
              </a:rPr>
              <a:t>The Binary 0 gets represented by a neutral voltage. On the other hand, alternating negative and positive voltages represent the Binary 1s.</a:t>
            </a:r>
          </a:p>
          <a:p>
            <a:endParaRPr lang="en-IN" dirty="0">
              <a:solidFill>
                <a:srgbClr val="333333"/>
              </a:solidFill>
              <a:latin typeface="Roboto"/>
            </a:endParaRPr>
          </a:p>
          <a:p>
            <a:r>
              <a:rPr lang="en-IN" b="1" dirty="0">
                <a:solidFill>
                  <a:srgbClr val="FF0000"/>
                </a:solidFill>
                <a:latin typeface="Roboto"/>
              </a:rPr>
              <a:t>Pseudoternary</a:t>
            </a:r>
            <a:r>
              <a:rPr lang="en-IN" b="1" dirty="0">
                <a:solidFill>
                  <a:srgbClr val="333333"/>
                </a:solidFill>
                <a:latin typeface="Roboto"/>
              </a:rPr>
              <a:t> </a:t>
            </a:r>
            <a:r>
              <a:rPr lang="en-IN" dirty="0">
                <a:solidFill>
                  <a:srgbClr val="333333"/>
                </a:solidFill>
                <a:latin typeface="Roboto"/>
              </a:rPr>
              <a:t>Here, we encode the bit 1 as a zero voltage, while we encode the bit 0 as alternating negative and positive voltages. It means that this one is exactly the opposite of the AMI scheme. For example, Data = 010010.</a:t>
            </a:r>
          </a:p>
          <a:p>
            <a:br>
              <a:rPr lang="en-IN" dirty="0"/>
            </a:br>
            <a:endParaRPr lang="en-IN"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757319"/>
            <a:ext cx="3914775" cy="2286000"/>
          </a:xfrm>
          <a:prstGeom prst="rect">
            <a:avLst/>
          </a:prstGeom>
        </p:spPr>
      </p:pic>
    </p:spTree>
    <p:extLst>
      <p:ext uri="{BB962C8B-B14F-4D97-AF65-F5344CB8AC3E}">
        <p14:creationId xmlns:p14="http://schemas.microsoft.com/office/powerpoint/2010/main" val="608001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00400" y="3314560"/>
            <a:ext cx="42024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Transmission Media</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7</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5945133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9" name="Rectangle 8"/>
          <p:cNvSpPr/>
          <p:nvPr/>
        </p:nvSpPr>
        <p:spPr>
          <a:xfrm>
            <a:off x="393405" y="253980"/>
            <a:ext cx="2544286" cy="369332"/>
          </a:xfrm>
          <a:prstGeom prst="rect">
            <a:avLst/>
          </a:prstGeom>
        </p:spPr>
        <p:txBody>
          <a:bodyPr wrap="none">
            <a:spAutoFit/>
          </a:bodyPr>
          <a:lstStyle/>
          <a:p>
            <a:r>
              <a:rPr lang="en-IN" sz="1800" b="1" dirty="0">
                <a:solidFill>
                  <a:schemeClr val="accent2"/>
                </a:solidFill>
                <a:latin typeface="urw-din"/>
              </a:rPr>
              <a:t>Transmission Media?</a:t>
            </a:r>
            <a:endParaRPr lang="en-IN" sz="1800" dirty="0">
              <a:solidFill>
                <a:schemeClr val="accent2"/>
              </a:solidFill>
            </a:endParaRPr>
          </a:p>
        </p:txBody>
      </p:sp>
      <p:sp>
        <p:nvSpPr>
          <p:cNvPr id="10" name="Rectangle 9"/>
          <p:cNvSpPr/>
          <p:nvPr/>
        </p:nvSpPr>
        <p:spPr>
          <a:xfrm>
            <a:off x="418214" y="668158"/>
            <a:ext cx="8382000" cy="523220"/>
          </a:xfrm>
          <a:prstGeom prst="rect">
            <a:avLst/>
          </a:prstGeom>
        </p:spPr>
        <p:txBody>
          <a:bodyPr wrap="square">
            <a:spAutoFit/>
          </a:bodyPr>
          <a:lstStyle/>
          <a:p>
            <a:r>
              <a:rPr lang="en-IN" dirty="0"/>
              <a:t>Transmission media is a communication channel that carries the information from the sender to the receiver. Data is transmitted through the electromagnetic signals.</a:t>
            </a:r>
          </a:p>
        </p:txBody>
      </p:sp>
      <p:sp>
        <p:nvSpPr>
          <p:cNvPr id="8" name="Rectangle 7"/>
          <p:cNvSpPr/>
          <p:nvPr/>
        </p:nvSpPr>
        <p:spPr>
          <a:xfrm>
            <a:off x="434163" y="1276350"/>
            <a:ext cx="1316386" cy="307777"/>
          </a:xfrm>
          <a:prstGeom prst="rect">
            <a:avLst/>
          </a:prstGeom>
        </p:spPr>
        <p:txBody>
          <a:bodyPr wrap="none">
            <a:spAutoFit/>
          </a:bodyPr>
          <a:lstStyle/>
          <a:p>
            <a:r>
              <a:rPr lang="en-IN" b="1" dirty="0">
                <a:latin typeface="inter-bold"/>
              </a:rPr>
              <a:t>Bandwidth :- </a:t>
            </a:r>
            <a:endParaRPr lang="en-IN" dirty="0"/>
          </a:p>
        </p:txBody>
      </p:sp>
      <p:sp>
        <p:nvSpPr>
          <p:cNvPr id="12" name="Rectangle 11"/>
          <p:cNvSpPr/>
          <p:nvPr/>
        </p:nvSpPr>
        <p:spPr>
          <a:xfrm>
            <a:off x="1588550" y="1283969"/>
            <a:ext cx="7229385" cy="738664"/>
          </a:xfrm>
          <a:prstGeom prst="rect">
            <a:avLst/>
          </a:prstGeom>
        </p:spPr>
        <p:txBody>
          <a:bodyPr wrap="square">
            <a:spAutoFit/>
          </a:bodyPr>
          <a:lstStyle/>
          <a:p>
            <a:pPr algn="just"/>
            <a:r>
              <a:rPr lang="en-IN" dirty="0">
                <a:latin typeface="inter-regular"/>
              </a:rPr>
              <a:t>The greater the bandwidth of a medium, the higher the data transmission rate of a signal.</a:t>
            </a:r>
          </a:p>
          <a:p>
            <a:br>
              <a:rPr lang="en-IN" dirty="0"/>
            </a:br>
            <a:endParaRPr lang="en-IN" dirty="0"/>
          </a:p>
        </p:txBody>
      </p:sp>
      <p:sp>
        <p:nvSpPr>
          <p:cNvPr id="13" name="Rectangle 12"/>
          <p:cNvSpPr/>
          <p:nvPr/>
        </p:nvSpPr>
        <p:spPr>
          <a:xfrm>
            <a:off x="434163" y="1700854"/>
            <a:ext cx="8252637" cy="1169551"/>
          </a:xfrm>
          <a:prstGeom prst="rect">
            <a:avLst/>
          </a:prstGeom>
        </p:spPr>
        <p:txBody>
          <a:bodyPr wrap="square">
            <a:spAutoFit/>
          </a:bodyPr>
          <a:lstStyle/>
          <a:p>
            <a:pPr algn="just"/>
            <a:r>
              <a:rPr lang="en-IN" b="1" dirty="0">
                <a:latin typeface="inter-bold"/>
              </a:rPr>
              <a:t>Transmission impairment :- </a:t>
            </a:r>
            <a:r>
              <a:rPr lang="en-IN" dirty="0">
                <a:latin typeface="inter-regular"/>
              </a:rPr>
              <a:t>When the received signal is not identical to the transmitted one due to the transmission impairment. quality of the signals will get destroyed due to transmission impairment.</a:t>
            </a:r>
          </a:p>
          <a:p>
            <a:br>
              <a:rPr lang="en-IN" dirty="0"/>
            </a:br>
            <a:endParaRPr lang="en-IN" dirty="0"/>
          </a:p>
          <a:p>
            <a:r>
              <a:rPr lang="en-IN" b="1" dirty="0">
                <a:latin typeface="inter-bold"/>
              </a:rPr>
              <a:t> </a:t>
            </a:r>
            <a:endParaRPr lang="en-IN" dirty="0"/>
          </a:p>
        </p:txBody>
      </p:sp>
      <p:sp>
        <p:nvSpPr>
          <p:cNvPr id="15" name="Rectangle 14"/>
          <p:cNvSpPr/>
          <p:nvPr/>
        </p:nvSpPr>
        <p:spPr>
          <a:xfrm>
            <a:off x="434163" y="2315955"/>
            <a:ext cx="8383772" cy="523220"/>
          </a:xfrm>
          <a:prstGeom prst="rect">
            <a:avLst/>
          </a:prstGeom>
        </p:spPr>
        <p:txBody>
          <a:bodyPr wrap="square">
            <a:spAutoFit/>
          </a:bodyPr>
          <a:lstStyle/>
          <a:p>
            <a:r>
              <a:rPr lang="en-IN" b="1" dirty="0">
                <a:latin typeface="inter-bold"/>
              </a:rPr>
              <a:t>Interference :- </a:t>
            </a:r>
            <a:r>
              <a:rPr lang="en-IN" dirty="0"/>
              <a:t>An interference is defined as the process of disrupting a signal when it travels over a communication medium on the addition of some unwanted signal.</a:t>
            </a:r>
            <a:r>
              <a:rPr lang="en-IN" b="1" dirty="0">
                <a:latin typeface="inter-bold"/>
              </a:rPr>
              <a:t> </a:t>
            </a:r>
            <a:endParaRPr lang="en-IN"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70" y="3290191"/>
            <a:ext cx="2407520" cy="796111"/>
          </a:xfrm>
          <a:prstGeom prst="rect">
            <a:avLst/>
          </a:prstGeom>
        </p:spPr>
      </p:pic>
      <p:sp>
        <p:nvSpPr>
          <p:cNvPr id="17" name="Rectangle 16"/>
          <p:cNvSpPr/>
          <p:nvPr/>
        </p:nvSpPr>
        <p:spPr>
          <a:xfrm>
            <a:off x="2937691" y="2949583"/>
            <a:ext cx="5980814" cy="738664"/>
          </a:xfrm>
          <a:prstGeom prst="rect">
            <a:avLst/>
          </a:prstGeom>
        </p:spPr>
        <p:txBody>
          <a:bodyPr wrap="square">
            <a:spAutoFit/>
          </a:bodyPr>
          <a:lstStyle/>
          <a:p>
            <a:r>
              <a:rPr lang="en-IN" b="1" dirty="0">
                <a:solidFill>
                  <a:srgbClr val="FF0000"/>
                </a:solidFill>
                <a:latin typeface="inter-regular"/>
              </a:rPr>
              <a:t>Attenuation</a:t>
            </a:r>
            <a:r>
              <a:rPr lang="en-IN" dirty="0">
                <a:latin typeface="inter-regular"/>
              </a:rPr>
              <a:t> means the loss of energy, strength of the signal decreases with increasing the distance</a:t>
            </a:r>
            <a:br>
              <a:rPr lang="en-IN" dirty="0"/>
            </a:br>
            <a:endParaRPr lang="en-IN" dirty="0"/>
          </a:p>
        </p:txBody>
      </p:sp>
      <p:sp>
        <p:nvSpPr>
          <p:cNvPr id="18" name="Rectangle 17"/>
          <p:cNvSpPr/>
          <p:nvPr/>
        </p:nvSpPr>
        <p:spPr>
          <a:xfrm>
            <a:off x="2942036" y="3443592"/>
            <a:ext cx="6043370" cy="523220"/>
          </a:xfrm>
          <a:prstGeom prst="rect">
            <a:avLst/>
          </a:prstGeom>
        </p:spPr>
        <p:txBody>
          <a:bodyPr wrap="square">
            <a:spAutoFit/>
          </a:bodyPr>
          <a:lstStyle/>
          <a:p>
            <a:r>
              <a:rPr lang="en-IN" b="1" dirty="0">
                <a:solidFill>
                  <a:srgbClr val="FF0000"/>
                </a:solidFill>
                <a:latin typeface="inter-regular"/>
              </a:rPr>
              <a:t>Distortion</a:t>
            </a:r>
            <a:r>
              <a:rPr lang="en-IN" dirty="0">
                <a:latin typeface="inter-regular"/>
              </a:rPr>
              <a:t> occurs when there is a change in the shape of signal. This type of distortion is examined from different signals having diff frequencies. </a:t>
            </a:r>
            <a:endParaRPr lang="en-IN" dirty="0"/>
          </a:p>
        </p:txBody>
      </p:sp>
      <p:sp>
        <p:nvSpPr>
          <p:cNvPr id="19" name="Rectangle 18"/>
          <p:cNvSpPr/>
          <p:nvPr/>
        </p:nvSpPr>
        <p:spPr>
          <a:xfrm>
            <a:off x="2937691" y="3953530"/>
            <a:ext cx="6083519" cy="523220"/>
          </a:xfrm>
          <a:prstGeom prst="rect">
            <a:avLst/>
          </a:prstGeom>
        </p:spPr>
        <p:txBody>
          <a:bodyPr wrap="square">
            <a:spAutoFit/>
          </a:bodyPr>
          <a:lstStyle/>
          <a:p>
            <a:r>
              <a:rPr lang="en-IN" b="1" dirty="0">
                <a:solidFill>
                  <a:srgbClr val="FF0000"/>
                </a:solidFill>
                <a:latin typeface="inter-regular"/>
              </a:rPr>
              <a:t>Noise</a:t>
            </a:r>
            <a:r>
              <a:rPr lang="en-IN" dirty="0">
                <a:latin typeface="inter-regular"/>
              </a:rPr>
              <a:t> is When data is travelled over a transmission medium, some unwanted signal is added to it</a:t>
            </a:r>
            <a:endParaRPr lang="en-IN" dirty="0"/>
          </a:p>
        </p:txBody>
      </p:sp>
    </p:spTree>
    <p:extLst>
      <p:ext uri="{BB962C8B-B14F-4D97-AF65-F5344CB8AC3E}">
        <p14:creationId xmlns:p14="http://schemas.microsoft.com/office/powerpoint/2010/main" val="325002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047750"/>
            <a:ext cx="5715000" cy="2754313"/>
          </a:xfrm>
          <a:prstGeom prst="rect">
            <a:avLst/>
          </a:prstGeom>
        </p:spPr>
      </p:pic>
      <p:sp>
        <p:nvSpPr>
          <p:cNvPr id="4" name="Rectangle 3"/>
          <p:cNvSpPr/>
          <p:nvPr/>
        </p:nvSpPr>
        <p:spPr>
          <a:xfrm>
            <a:off x="2438400" y="438150"/>
            <a:ext cx="4390946" cy="369332"/>
          </a:xfrm>
          <a:prstGeom prst="rect">
            <a:avLst/>
          </a:prstGeom>
        </p:spPr>
        <p:txBody>
          <a:bodyPr wrap="none">
            <a:spAutoFit/>
          </a:bodyPr>
          <a:lstStyle/>
          <a:p>
            <a:r>
              <a:rPr lang="en-IN" sz="1800" b="1" dirty="0">
                <a:solidFill>
                  <a:schemeClr val="accent2"/>
                </a:solidFill>
                <a:latin typeface="urw-din"/>
              </a:rPr>
              <a:t>Classification of Transmission Media?</a:t>
            </a:r>
            <a:endParaRPr lang="en-IN" sz="1800" dirty="0">
              <a:solidFill>
                <a:schemeClr val="accent2"/>
              </a:solidFill>
            </a:endParaRPr>
          </a:p>
        </p:txBody>
      </p:sp>
      <p:sp>
        <p:nvSpPr>
          <p:cNvPr id="5" name="Rectangle 8"/>
          <p:cNvSpPr/>
          <p:nvPr/>
        </p:nvSpPr>
        <p:spPr>
          <a:xfrm>
            <a:off x="0" y="4722809"/>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squar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1" name="Rectangle 10"/>
          <p:cNvSpPr/>
          <p:nvPr/>
        </p:nvSpPr>
        <p:spPr>
          <a:xfrm>
            <a:off x="2133600" y="2190750"/>
            <a:ext cx="1241045" cy="276999"/>
          </a:xfrm>
          <a:prstGeom prst="rect">
            <a:avLst/>
          </a:prstGeom>
        </p:spPr>
        <p:txBody>
          <a:bodyPr wrap="none">
            <a:spAutoFit/>
          </a:bodyPr>
          <a:lstStyle/>
          <a:p>
            <a:r>
              <a:rPr lang="en-IN" sz="1200" dirty="0">
                <a:solidFill>
                  <a:schemeClr val="tx1"/>
                </a:solidFill>
                <a:latin typeface="+mj-lt"/>
              </a:rPr>
              <a:t>(Guided Media)</a:t>
            </a:r>
          </a:p>
        </p:txBody>
      </p:sp>
      <p:sp>
        <p:nvSpPr>
          <p:cNvPr id="12" name="Rectangle 11"/>
          <p:cNvSpPr/>
          <p:nvPr/>
        </p:nvSpPr>
        <p:spPr>
          <a:xfrm>
            <a:off x="5844446" y="2183792"/>
            <a:ext cx="1401346" cy="276999"/>
          </a:xfrm>
          <a:prstGeom prst="rect">
            <a:avLst/>
          </a:prstGeom>
        </p:spPr>
        <p:txBody>
          <a:bodyPr wrap="none">
            <a:spAutoFit/>
          </a:bodyPr>
          <a:lstStyle/>
          <a:p>
            <a:r>
              <a:rPr lang="en-IN" sz="1200" dirty="0">
                <a:solidFill>
                  <a:schemeClr val="tx1"/>
                </a:solidFill>
                <a:latin typeface="+mj-lt"/>
              </a:rPr>
              <a:t>(Unguided Media)</a:t>
            </a:r>
          </a:p>
        </p:txBody>
      </p:sp>
    </p:spTree>
    <p:extLst>
      <p:ext uri="{BB962C8B-B14F-4D97-AF65-F5344CB8AC3E}">
        <p14:creationId xmlns:p14="http://schemas.microsoft.com/office/powerpoint/2010/main" val="2226778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99" y="428736"/>
            <a:ext cx="1697901" cy="369332"/>
          </a:xfrm>
          <a:prstGeom prst="rect">
            <a:avLst/>
          </a:prstGeom>
        </p:spPr>
        <p:txBody>
          <a:bodyPr wrap="none">
            <a:spAutoFit/>
          </a:bodyPr>
          <a:lstStyle/>
          <a:p>
            <a:r>
              <a:rPr lang="en-IN" sz="1800" b="1" dirty="0">
                <a:solidFill>
                  <a:srgbClr val="002060"/>
                </a:solidFill>
              </a:rPr>
              <a:t>Guided Media</a:t>
            </a:r>
          </a:p>
        </p:txBody>
      </p:sp>
      <p:sp>
        <p:nvSpPr>
          <p:cNvPr id="5" name="Rectangle 8"/>
          <p:cNvSpPr/>
          <p:nvPr/>
        </p:nvSpPr>
        <p:spPr>
          <a:xfrm>
            <a:off x="0" y="4712051"/>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2" name="Rectangle 1"/>
          <p:cNvSpPr/>
          <p:nvPr/>
        </p:nvSpPr>
        <p:spPr>
          <a:xfrm>
            <a:off x="435699" y="850165"/>
            <a:ext cx="8991600" cy="723275"/>
          </a:xfrm>
          <a:prstGeom prst="rect">
            <a:avLst/>
          </a:prstGeom>
        </p:spPr>
        <p:txBody>
          <a:bodyPr wrap="square">
            <a:spAutoFit/>
          </a:bodyPr>
          <a:lstStyle/>
          <a:p>
            <a:pPr algn="just"/>
            <a:r>
              <a:rPr lang="en-IN" sz="1300" dirty="0">
                <a:solidFill>
                  <a:srgbClr val="333333"/>
                </a:solidFill>
                <a:latin typeface="inter-regular"/>
              </a:rPr>
              <a:t>It is defined as the physical medium in which the signals are transmitted. also known as Bounded media.</a:t>
            </a:r>
          </a:p>
          <a:p>
            <a:br>
              <a:rPr lang="en-IN" dirty="0"/>
            </a:br>
            <a:endParaRPr lang="en-IN" dirty="0"/>
          </a:p>
        </p:txBody>
      </p:sp>
      <p:sp>
        <p:nvSpPr>
          <p:cNvPr id="13" name="Rectangle 12"/>
          <p:cNvSpPr/>
          <p:nvPr/>
        </p:nvSpPr>
        <p:spPr>
          <a:xfrm>
            <a:off x="1284649" y="1636403"/>
            <a:ext cx="1228221" cy="307777"/>
          </a:xfrm>
          <a:prstGeom prst="rect">
            <a:avLst/>
          </a:prstGeom>
        </p:spPr>
        <p:txBody>
          <a:bodyPr wrap="none">
            <a:spAutoFit/>
          </a:bodyPr>
          <a:lstStyle/>
          <a:p>
            <a:pPr algn="just"/>
            <a:r>
              <a:rPr lang="en-IN" b="1" dirty="0">
                <a:solidFill>
                  <a:srgbClr val="002060"/>
                </a:solidFill>
                <a:latin typeface="erdana"/>
              </a:rPr>
              <a:t>Twisted pair</a:t>
            </a:r>
          </a:p>
        </p:txBody>
      </p:sp>
      <p:sp>
        <p:nvSpPr>
          <p:cNvPr id="14" name="Rectangle 13"/>
          <p:cNvSpPr/>
          <p:nvPr/>
        </p:nvSpPr>
        <p:spPr>
          <a:xfrm>
            <a:off x="4156494" y="1650864"/>
            <a:ext cx="880369" cy="307777"/>
          </a:xfrm>
          <a:prstGeom prst="rect">
            <a:avLst/>
          </a:prstGeom>
        </p:spPr>
        <p:txBody>
          <a:bodyPr wrap="none">
            <a:spAutoFit/>
          </a:bodyPr>
          <a:lstStyle/>
          <a:p>
            <a:pPr algn="just"/>
            <a:r>
              <a:rPr lang="en-IN" b="1" dirty="0">
                <a:solidFill>
                  <a:srgbClr val="002060"/>
                </a:solidFill>
                <a:latin typeface="erdana"/>
              </a:rPr>
              <a:t>Co-axial</a:t>
            </a:r>
          </a:p>
        </p:txBody>
      </p:sp>
      <p:sp>
        <p:nvSpPr>
          <p:cNvPr id="15" name="Rectangle 14"/>
          <p:cNvSpPr/>
          <p:nvPr/>
        </p:nvSpPr>
        <p:spPr>
          <a:xfrm>
            <a:off x="6342546" y="1647683"/>
            <a:ext cx="1128835" cy="307777"/>
          </a:xfrm>
          <a:prstGeom prst="rect">
            <a:avLst/>
          </a:prstGeom>
        </p:spPr>
        <p:txBody>
          <a:bodyPr wrap="none">
            <a:spAutoFit/>
          </a:bodyPr>
          <a:lstStyle/>
          <a:p>
            <a:pPr algn="just"/>
            <a:r>
              <a:rPr lang="en-IN" b="1" dirty="0">
                <a:solidFill>
                  <a:srgbClr val="002060"/>
                </a:solidFill>
                <a:latin typeface="erdana"/>
              </a:rPr>
              <a:t>Fibre Optic</a:t>
            </a:r>
          </a:p>
        </p:txBody>
      </p:sp>
      <p:sp>
        <p:nvSpPr>
          <p:cNvPr id="16" name="Rectangle 15"/>
          <p:cNvSpPr/>
          <p:nvPr/>
        </p:nvSpPr>
        <p:spPr>
          <a:xfrm>
            <a:off x="970085" y="2391502"/>
            <a:ext cx="534121" cy="307777"/>
          </a:xfrm>
          <a:prstGeom prst="rect">
            <a:avLst/>
          </a:prstGeom>
        </p:spPr>
        <p:txBody>
          <a:bodyPr wrap="none">
            <a:spAutoFit/>
          </a:bodyPr>
          <a:lstStyle/>
          <a:p>
            <a:pPr algn="just"/>
            <a:r>
              <a:rPr lang="en-IN" b="1" dirty="0">
                <a:solidFill>
                  <a:srgbClr val="002060"/>
                </a:solidFill>
                <a:latin typeface="erdana"/>
              </a:rPr>
              <a:t>STP</a:t>
            </a:r>
          </a:p>
        </p:txBody>
      </p:sp>
      <p:sp>
        <p:nvSpPr>
          <p:cNvPr id="17" name="Rectangle 16"/>
          <p:cNvSpPr/>
          <p:nvPr/>
        </p:nvSpPr>
        <p:spPr>
          <a:xfrm>
            <a:off x="2193497" y="2408931"/>
            <a:ext cx="543739" cy="307777"/>
          </a:xfrm>
          <a:prstGeom prst="rect">
            <a:avLst/>
          </a:prstGeom>
        </p:spPr>
        <p:txBody>
          <a:bodyPr wrap="none">
            <a:spAutoFit/>
          </a:bodyPr>
          <a:lstStyle/>
          <a:p>
            <a:pPr algn="just"/>
            <a:r>
              <a:rPr lang="en-IN" b="1" dirty="0">
                <a:solidFill>
                  <a:srgbClr val="002060"/>
                </a:solidFill>
                <a:latin typeface="erdana"/>
              </a:rPr>
              <a:t>UTP</a:t>
            </a:r>
          </a:p>
        </p:txBody>
      </p:sp>
      <p:cxnSp>
        <p:nvCxnSpPr>
          <p:cNvPr id="19" name="Straight Arrow Connector 18"/>
          <p:cNvCxnSpPr>
            <a:endCxn id="16" idx="0"/>
          </p:cNvCxnSpPr>
          <p:nvPr/>
        </p:nvCxnSpPr>
        <p:spPr>
          <a:xfrm flipH="1">
            <a:off x="1237146" y="1955460"/>
            <a:ext cx="457200" cy="43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7" idx="0"/>
          </p:cNvCxnSpPr>
          <p:nvPr/>
        </p:nvCxnSpPr>
        <p:spPr>
          <a:xfrm>
            <a:off x="2015994" y="1955460"/>
            <a:ext cx="449373" cy="45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946" y="2478331"/>
            <a:ext cx="2124075" cy="1401718"/>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8880" y="3057360"/>
            <a:ext cx="1923890" cy="763143"/>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269" y="2956668"/>
            <a:ext cx="1978009" cy="1198673"/>
          </a:xfrm>
          <a:prstGeom prst="rect">
            <a:avLst/>
          </a:prstGeom>
        </p:spPr>
      </p:pic>
    </p:spTree>
    <p:extLst>
      <p:ext uri="{BB962C8B-B14F-4D97-AF65-F5344CB8AC3E}">
        <p14:creationId xmlns:p14="http://schemas.microsoft.com/office/powerpoint/2010/main" val="32547364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1733550"/>
            <a:ext cx="1600200" cy="461665"/>
          </a:xfrm>
          <a:prstGeom prst="rect">
            <a:avLst/>
          </a:prstGeom>
        </p:spPr>
        <p:txBody>
          <a:bodyPr wrap="square">
            <a:spAutoFit/>
          </a:bodyPr>
          <a:lstStyle/>
          <a:p>
            <a:r>
              <a:rPr lang="en-US" sz="2400" b="1" dirty="0"/>
              <a:t>Internet?</a:t>
            </a:r>
            <a:endParaRPr lang="en-US" sz="2400"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0" name="Rectangle 9"/>
          <p:cNvSpPr/>
          <p:nvPr/>
        </p:nvSpPr>
        <p:spPr>
          <a:xfrm>
            <a:off x="1752600" y="2217774"/>
            <a:ext cx="6248400" cy="954107"/>
          </a:xfrm>
          <a:prstGeom prst="rect">
            <a:avLst/>
          </a:prstGeom>
        </p:spPr>
        <p:txBody>
          <a:bodyPr wrap="square">
            <a:spAutoFit/>
          </a:bodyPr>
          <a:lstStyle/>
          <a:p>
            <a:r>
              <a:rPr lang="en-IN" spc="-5" dirty="0">
                <a:solidFill>
                  <a:schemeClr val="tx1"/>
                </a:solidFill>
                <a:cs typeface="Times New Roman"/>
              </a:rPr>
              <a:t>Collection of Networks is Internet. </a:t>
            </a:r>
            <a:r>
              <a:rPr lang="en-IN" dirty="0"/>
              <a:t>The first workable prototype of the Internet came in the late 1960s with the creation of </a:t>
            </a:r>
            <a:r>
              <a:rPr lang="en-IN" b="1" dirty="0"/>
              <a:t>ARPANET</a:t>
            </a:r>
            <a:r>
              <a:rPr lang="en-IN" dirty="0"/>
              <a:t>, or the Advanced Research Projects Agency Network. Which was designed for US defence. Later Sir Tim berners lee introduced WWW cocept and starts web.</a:t>
            </a:r>
          </a:p>
        </p:txBody>
      </p:sp>
    </p:spTree>
    <p:extLst>
      <p:ext uri="{BB962C8B-B14F-4D97-AF65-F5344CB8AC3E}">
        <p14:creationId xmlns:p14="http://schemas.microsoft.com/office/powerpoint/2010/main" val="22723257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5713" y="1733550"/>
            <a:ext cx="4572000" cy="400110"/>
          </a:xfrm>
          <a:prstGeom prst="rect">
            <a:avLst/>
          </a:prstGeom>
          <a:noFill/>
        </p:spPr>
        <p:txBody>
          <a:bodyPr wrap="square" rtlCol="0">
            <a:spAutoFit/>
          </a:bodyPr>
          <a:lstStyle/>
          <a:p>
            <a:r>
              <a:rPr lang="en-US" sz="2000" b="1" dirty="0">
                <a:solidFill>
                  <a:srgbClr val="002060"/>
                </a:solidFill>
                <a:latin typeface="+mj-lt"/>
              </a:rPr>
              <a:t>What is a Cable?</a:t>
            </a:r>
          </a:p>
        </p:txBody>
      </p:sp>
      <p:sp>
        <p:nvSpPr>
          <p:cNvPr id="3" name="Rectangle 2"/>
          <p:cNvSpPr/>
          <p:nvPr/>
        </p:nvSpPr>
        <p:spPr>
          <a:xfrm>
            <a:off x="614448" y="2184117"/>
            <a:ext cx="4414751" cy="757130"/>
          </a:xfrm>
          <a:prstGeom prst="rect">
            <a:avLst/>
          </a:prstGeom>
        </p:spPr>
        <p:txBody>
          <a:bodyPr wrap="square">
            <a:spAutoFit/>
          </a:bodyPr>
          <a:lstStyle/>
          <a:p>
            <a:pPr marL="12700" marR="5080">
              <a:lnSpc>
                <a:spcPct val="90000"/>
              </a:lnSpc>
              <a:spcBef>
                <a:spcPts val="385"/>
              </a:spcBef>
            </a:pPr>
            <a:r>
              <a:rPr lang="en-US" sz="1200" dirty="0">
                <a:latin typeface="urw-din"/>
              </a:rPr>
              <a:t>An electrical cable is an assembly of one or more wires running side by side or bundled, which is used to carry electric current. A cable assembly is the composition of one or more electrical cables and their corresponding connectors.</a:t>
            </a:r>
            <a:endParaRPr lang="en-US" sz="1800" dirty="0">
              <a:latin typeface="urw-din"/>
              <a:ea typeface="Adobe Fan Heiti Std B" pitchFamily="34" charset="-128"/>
              <a:cs typeface="Verdana"/>
            </a:endParaRPr>
          </a:p>
        </p:txBody>
      </p:sp>
      <p:pic>
        <p:nvPicPr>
          <p:cNvPr id="5" name="Picture 4" descr="internet - &quot;Plug an Ethernet cable into this computer ..."/>
          <p:cNvPicPr>
            <a:picLocks noChangeAspect="1"/>
          </p:cNvPicPr>
          <p:nvPr/>
        </p:nvPicPr>
        <p:blipFill>
          <a:blip r:embed="rId2" cstate="print">
            <a:extLst>
              <a:ext uri="{BEBA8EAE-BF5A-486C-A8C5-ECC9F3942E4B}">
                <a14:imgProps xmlns:a14="http://schemas.microsoft.com/office/drawing/2010/main">
                  <a14:imgLayer r:embed="rId3">
                    <a14:imgEffect>
                      <a14:backgroundRemoval t="387" b="100000" l="0" r="100000">
                        <a14:foregroundMark x1="12667" y1="85696" x2="15167" y2="68041"/>
                        <a14:foregroundMark x1="8583" y1="90335" x2="9417" y2="86211"/>
                        <a14:foregroundMark x1="94333" y1="29510" x2="80500" y2="22036"/>
                        <a14:foregroundMark x1="93667" y1="36856" x2="93667" y2="31830"/>
                        <a14:foregroundMark x1="91667" y1="36340" x2="85667" y2="32603"/>
                        <a14:foregroundMark x1="84667" y1="32088" x2="80750" y2="30799"/>
                        <a14:foregroundMark x1="82583" y1="31572" x2="86250" y2="32474"/>
                        <a14:foregroundMark x1="83333" y1="33505" x2="85583" y2="33505"/>
                        <a14:foregroundMark x1="92833" y1="27706" x2="89417" y2="26418"/>
                        <a14:foregroundMark x1="95000" y1="27320" x2="95000" y2="27320"/>
                        <a14:foregroundMark x1="95167" y1="27577" x2="88583" y2="24356"/>
                        <a14:foregroundMark x1="89417" y1="23067" x2="93417" y2="24613"/>
                        <a14:foregroundMark x1="94833" y1="24871" x2="95250" y2="25387"/>
                      </a14:backgroundRemoval>
                    </a14:imgEffect>
                  </a14:imgLayer>
                </a14:imgProps>
              </a:ext>
              <a:ext uri="{28A0092B-C50C-407E-A947-70E740481C1C}">
                <a14:useLocalDpi xmlns:a14="http://schemas.microsoft.com/office/drawing/2010/main" val="0"/>
              </a:ext>
            </a:extLst>
          </a:blip>
          <a:stretch>
            <a:fillRect/>
          </a:stretch>
        </p:blipFill>
        <p:spPr>
          <a:xfrm>
            <a:off x="5638800" y="1428750"/>
            <a:ext cx="3023479" cy="1955183"/>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7901348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ardsoft-support.kayako.com/base/media/url/PNQTUvtaHLTT8sZepjNnQvSRBmtrEsA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626332" y="678792"/>
            <a:ext cx="1638548" cy="163854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29329" y1="5618" x2="56890" y2="96629"/>
                        <a14:foregroundMark x1="58657" y1="21910" x2="61131" y2="12360"/>
                        <a14:foregroundMark x1="64311" y1="10674" x2="29682" y2="11798"/>
                        <a14:foregroundMark x1="38163" y1="12921" x2="43110" y2="25843"/>
                        <a14:foregroundMark x1="55124" y1="15730" x2="56890" y2="16854"/>
                        <a14:foregroundMark x1="35689" y1="21910" x2="58657" y2="21910"/>
                        <a14:foregroundMark x1="57597" y1="20225" x2="50177" y2="17416"/>
                        <a14:foregroundMark x1="56184" y1="10674" x2="69611" y2="15169"/>
                        <a14:foregroundMark x1="71378" y1="10674" x2="74205" y2="50562"/>
                        <a14:foregroundMark x1="72792" y1="62360" x2="72792" y2="90449"/>
                        <a14:foregroundMark x1="25795" y1="14045" x2="26502" y2="92135"/>
                        <a14:foregroundMark x1="27208" y1="96629" x2="44170" y2="97753"/>
                        <a14:foregroundMark x1="51943" y1="16854" x2="54417" y2="8427"/>
                        <a14:foregroundMark x1="39576" y1="95506" x2="39576" y2="79213"/>
                        <a14:foregroundMark x1="36749" y1="18539" x2="42403" y2="4494"/>
                      </a14:backgroundRemoval>
                    </a14:imgEffect>
                  </a14:imgLayer>
                </a14:imgProps>
              </a:ext>
              <a:ext uri="{28A0092B-C50C-407E-A947-70E740481C1C}">
                <a14:useLocalDpi xmlns:a14="http://schemas.microsoft.com/office/drawing/2010/main" val="0"/>
              </a:ext>
            </a:extLst>
          </a:blip>
          <a:srcRect/>
          <a:stretch>
            <a:fillRect/>
          </a:stretch>
        </p:blipFill>
        <p:spPr bwMode="auto">
          <a:xfrm>
            <a:off x="6437089" y="3112552"/>
            <a:ext cx="2277865" cy="12395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1233" y="477949"/>
            <a:ext cx="1975221" cy="307777"/>
          </a:xfrm>
          <a:prstGeom prst="rect">
            <a:avLst/>
          </a:prstGeom>
        </p:spPr>
        <p:txBody>
          <a:bodyPr wrap="none">
            <a:spAutoFit/>
          </a:bodyPr>
          <a:lstStyle/>
          <a:p>
            <a:r>
              <a:rPr lang="en-US" b="1" dirty="0">
                <a:solidFill>
                  <a:srgbClr val="002060"/>
                </a:solidFill>
                <a:latin typeface="urw-din"/>
                <a:cs typeface="Arial" pitchFamily="34" charset="0"/>
              </a:rPr>
              <a:t>1. Twisted Pair Cable</a:t>
            </a:r>
            <a:endParaRPr lang="en-US" dirty="0">
              <a:solidFill>
                <a:srgbClr val="002060"/>
              </a:solidFill>
              <a:latin typeface="urw-din"/>
            </a:endParaRPr>
          </a:p>
        </p:txBody>
      </p:sp>
      <p:sp>
        <p:nvSpPr>
          <p:cNvPr id="6" name="Rectangle 5"/>
          <p:cNvSpPr/>
          <p:nvPr/>
        </p:nvSpPr>
        <p:spPr>
          <a:xfrm>
            <a:off x="511233" y="1020225"/>
            <a:ext cx="6310496" cy="1384995"/>
          </a:xfrm>
          <a:prstGeom prst="rect">
            <a:avLst/>
          </a:prstGeom>
        </p:spPr>
        <p:txBody>
          <a:bodyPr wrap="square">
            <a:spAutoFit/>
          </a:bodyPr>
          <a:lstStyle/>
          <a:p>
            <a:r>
              <a:rPr lang="en-US" sz="1050" b="1" dirty="0">
                <a:latin typeface="urw-din"/>
              </a:rPr>
              <a:t>Twisted</a:t>
            </a:r>
            <a:r>
              <a:rPr lang="en-US" sz="1050" dirty="0">
                <a:latin typeface="urw-din"/>
              </a:rPr>
              <a:t>-</a:t>
            </a:r>
            <a:r>
              <a:rPr lang="en-US" sz="1050" b="1" dirty="0">
                <a:latin typeface="urw-din"/>
              </a:rPr>
              <a:t>pair cable</a:t>
            </a:r>
            <a:r>
              <a:rPr lang="en-US" sz="1050" dirty="0">
                <a:latin typeface="urw-din"/>
              </a:rPr>
              <a:t> is a type of </a:t>
            </a:r>
            <a:r>
              <a:rPr lang="en-US" sz="1050" b="1" dirty="0">
                <a:latin typeface="urw-din"/>
              </a:rPr>
              <a:t>cabling</a:t>
            </a:r>
            <a:r>
              <a:rPr lang="en-US" sz="1050" dirty="0">
                <a:latin typeface="urw-din"/>
              </a:rPr>
              <a:t> that is used for telephone communications and most modern </a:t>
            </a:r>
            <a:r>
              <a:rPr lang="en-US" sz="1050" b="1" dirty="0">
                <a:latin typeface="urw-din"/>
              </a:rPr>
              <a:t>Ethernet networks</a:t>
            </a:r>
            <a:r>
              <a:rPr lang="en-US" sz="1050" dirty="0">
                <a:latin typeface="urw-din"/>
              </a:rPr>
              <a:t>. A </a:t>
            </a:r>
            <a:r>
              <a:rPr lang="en-US" sz="1050" b="1" dirty="0">
                <a:latin typeface="urw-din"/>
              </a:rPr>
              <a:t>pair</a:t>
            </a:r>
            <a:r>
              <a:rPr lang="en-US" sz="1050" dirty="0">
                <a:latin typeface="urw-din"/>
              </a:rPr>
              <a:t> of wires forms a circuit that can transmit data. The </a:t>
            </a:r>
            <a:r>
              <a:rPr lang="en-US" sz="1050" b="1" dirty="0">
                <a:latin typeface="urw-din"/>
              </a:rPr>
              <a:t>pairs</a:t>
            </a:r>
            <a:r>
              <a:rPr lang="en-US" sz="1050" dirty="0">
                <a:latin typeface="urw-din"/>
              </a:rPr>
              <a:t> are </a:t>
            </a:r>
            <a:r>
              <a:rPr lang="en-US" sz="1050" b="1" dirty="0">
                <a:latin typeface="urw-din"/>
              </a:rPr>
              <a:t>twisted</a:t>
            </a:r>
            <a:r>
              <a:rPr lang="en-US" sz="1050" dirty="0">
                <a:latin typeface="urw-din"/>
              </a:rPr>
              <a:t> to provide protection against crosstalk, the noise generated by adjacent </a:t>
            </a:r>
            <a:r>
              <a:rPr lang="en-US" sz="1050" b="1" dirty="0">
                <a:latin typeface="urw-din"/>
              </a:rPr>
              <a:t>pairs having RJ-11 &amp; RJ-45 Jacks.</a:t>
            </a:r>
          </a:p>
          <a:p>
            <a:endParaRPr lang="en-US" sz="1050" dirty="0">
              <a:latin typeface="urw-din"/>
            </a:endParaRPr>
          </a:p>
          <a:p>
            <a:r>
              <a:rPr lang="en-US" sz="1050" b="1" dirty="0">
                <a:latin typeface="urw-din"/>
              </a:rPr>
              <a:t>Two Types :-</a:t>
            </a:r>
          </a:p>
          <a:p>
            <a:pPr marL="257175" indent="-257175">
              <a:buAutoNum type="arabicPeriod"/>
            </a:pPr>
            <a:r>
              <a:rPr lang="en-US" sz="1050" b="1" dirty="0">
                <a:latin typeface="urw-din"/>
              </a:rPr>
              <a:t>STP (Shielded Twisted Pair Cable)</a:t>
            </a:r>
          </a:p>
          <a:p>
            <a:pPr marL="257175" indent="-257175">
              <a:buAutoNum type="arabicPeriod"/>
            </a:pPr>
            <a:r>
              <a:rPr lang="en-US" sz="1050" b="1" dirty="0">
                <a:latin typeface="urw-din"/>
              </a:rPr>
              <a:t>UTP (Unshielded Twisted Pair Cable)</a:t>
            </a:r>
          </a:p>
        </p:txBody>
      </p:sp>
      <p:sp>
        <p:nvSpPr>
          <p:cNvPr id="9" name="Rectangle 8"/>
          <p:cNvSpPr/>
          <p:nvPr/>
        </p:nvSpPr>
        <p:spPr>
          <a:xfrm>
            <a:off x="511234" y="2947496"/>
            <a:ext cx="1159292" cy="276999"/>
          </a:xfrm>
          <a:prstGeom prst="rect">
            <a:avLst/>
          </a:prstGeom>
        </p:spPr>
        <p:txBody>
          <a:bodyPr wrap="none">
            <a:spAutoFit/>
          </a:bodyPr>
          <a:lstStyle/>
          <a:p>
            <a:pPr defTabSz="914378" fontAlgn="base">
              <a:spcBef>
                <a:spcPct val="0"/>
              </a:spcBef>
              <a:spcAft>
                <a:spcPct val="0"/>
              </a:spcAft>
            </a:pPr>
            <a:r>
              <a:rPr lang="en-US" sz="1200" b="1" dirty="0">
                <a:solidFill>
                  <a:srgbClr val="002060"/>
                </a:solidFill>
                <a:latin typeface="-apple-system"/>
                <a:cs typeface="Arial" pitchFamily="34" charset="0"/>
              </a:rPr>
              <a:t>Ethernet Port</a:t>
            </a:r>
          </a:p>
        </p:txBody>
      </p:sp>
      <p:sp>
        <p:nvSpPr>
          <p:cNvPr id="7" name="Rectangle 6"/>
          <p:cNvSpPr/>
          <p:nvPr/>
        </p:nvSpPr>
        <p:spPr>
          <a:xfrm>
            <a:off x="511233" y="3224494"/>
            <a:ext cx="4931525" cy="1015663"/>
          </a:xfrm>
          <a:prstGeom prst="rect">
            <a:avLst/>
          </a:prstGeom>
        </p:spPr>
        <p:txBody>
          <a:bodyPr wrap="square">
            <a:spAutoFit/>
          </a:bodyPr>
          <a:lstStyle/>
          <a:p>
            <a:pPr marL="214313" indent="-214313">
              <a:buFont typeface="Arial" pitchFamily="34" charset="0"/>
              <a:buChar char="•"/>
            </a:pPr>
            <a:r>
              <a:rPr lang="en-US" sz="1200" dirty="0">
                <a:latin typeface="urw-din"/>
              </a:rPr>
              <a:t>Connects to a network and high speed Internet upto 100baseT.</a:t>
            </a:r>
          </a:p>
          <a:p>
            <a:pPr marL="214313" indent="-214313">
              <a:buFont typeface="Arial" pitchFamily="34" charset="0"/>
              <a:buChar char="•"/>
            </a:pPr>
            <a:endParaRPr lang="en-US" sz="1200" dirty="0">
              <a:latin typeface="urw-din"/>
            </a:endParaRPr>
          </a:p>
          <a:p>
            <a:pPr marL="214313" indent="-214313">
              <a:buFont typeface="Arial" pitchFamily="34" charset="0"/>
              <a:buChar char="•"/>
            </a:pPr>
            <a:r>
              <a:rPr lang="en-US" sz="1200" dirty="0">
                <a:latin typeface="urw-din"/>
              </a:rPr>
              <a:t>Known as RJ-45 Port which use RJ-45 Jack as Interface</a:t>
            </a:r>
          </a:p>
          <a:p>
            <a:pPr marL="214313" indent="-214313">
              <a:buFont typeface="Arial" pitchFamily="34" charset="0"/>
              <a:buChar char="•"/>
            </a:pPr>
            <a:endParaRPr lang="en-US" sz="1200" dirty="0">
              <a:latin typeface="urw-din"/>
            </a:endParaRPr>
          </a:p>
          <a:p>
            <a:pPr marL="214313" indent="-214313">
              <a:buFont typeface="Arial" pitchFamily="34" charset="0"/>
              <a:buChar char="•"/>
            </a:pPr>
            <a:r>
              <a:rPr lang="en-US" sz="1200" dirty="0">
                <a:latin typeface="urw-din"/>
              </a:rPr>
              <a:t>This port resides on an Ethernet Card.</a:t>
            </a:r>
          </a:p>
        </p:txBody>
      </p:sp>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ackgroundRemoval t="3929" b="98214" l="0" r="98929"/>
                    </a14:imgEffect>
                  </a14:imgLayer>
                </a14:imgProps>
              </a:ext>
              <a:ext uri="{28A0092B-C50C-407E-A947-70E740481C1C}">
                <a14:useLocalDpi xmlns:a14="http://schemas.microsoft.com/office/drawing/2010/main" val="0"/>
              </a:ext>
            </a:extLst>
          </a:blip>
          <a:stretch>
            <a:fillRect/>
          </a:stretch>
        </p:blipFill>
        <p:spPr>
          <a:xfrm>
            <a:off x="5790480" y="2317340"/>
            <a:ext cx="621800" cy="621800"/>
          </a:xfrm>
          <a:prstGeom prst="rect">
            <a:avLst/>
          </a:prstGeom>
        </p:spPr>
      </p:pic>
      <p:pic>
        <p:nvPicPr>
          <p:cNvPr id="12" name="Picture 11"/>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957696" y="2317340"/>
            <a:ext cx="832784" cy="625078"/>
          </a:xfrm>
          <a:prstGeom prst="rect">
            <a:avLst/>
          </a:prstGeom>
        </p:spPr>
      </p:pic>
      <p:sp>
        <p:nvSpPr>
          <p:cNvPr id="10"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3236957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12850"/>
            <a:ext cx="8382000" cy="907941"/>
          </a:xfrm>
          <a:prstGeom prst="rect">
            <a:avLst/>
          </a:prstGeom>
        </p:spPr>
        <p:txBody>
          <a:bodyPr wrap="square">
            <a:spAutoFit/>
          </a:bodyPr>
          <a:lstStyle/>
          <a:p>
            <a:pPr algn="ctr"/>
            <a:r>
              <a:rPr lang="en-US" b="1" dirty="0">
                <a:solidFill>
                  <a:srgbClr val="002060"/>
                </a:solidFill>
                <a:effectLst>
                  <a:outerShdw blurRad="38100" dist="38100" dir="2700000" algn="tl">
                    <a:srgbClr val="000000">
                      <a:alpha val="43137"/>
                    </a:srgbClr>
                  </a:outerShdw>
                </a:effectLst>
                <a:latin typeface="urw-din"/>
              </a:rPr>
              <a:t>What are RJ connectors?</a:t>
            </a:r>
          </a:p>
          <a:p>
            <a:endParaRPr lang="en-US" sz="1500" dirty="0"/>
          </a:p>
          <a:p>
            <a:r>
              <a:rPr lang="en-US" sz="1200" dirty="0">
                <a:latin typeface="urw-din"/>
              </a:rPr>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838200" y="1962150"/>
            <a:ext cx="6705600" cy="2308324"/>
          </a:xfrm>
          <a:prstGeom prst="rect">
            <a:avLst/>
          </a:prstGeom>
        </p:spPr>
        <p:txBody>
          <a:bodyPr wrap="square">
            <a:spAutoFit/>
          </a:bodyPr>
          <a:lstStyle/>
          <a:p>
            <a:r>
              <a:rPr lang="en-US" sz="1200" dirty="0"/>
              <a:t>The most common types of RJ connectors are as follows:</a:t>
            </a:r>
          </a:p>
          <a:p>
            <a:endParaRPr lang="en-US" sz="1200" dirty="0">
              <a:solidFill>
                <a:srgbClr val="00B0F0"/>
              </a:solidFill>
            </a:endParaRPr>
          </a:p>
          <a:p>
            <a:r>
              <a:rPr lang="en-US" sz="1200" b="1" dirty="0">
                <a:solidFill>
                  <a:srgbClr val="00B0F0"/>
                </a:solidFill>
              </a:rPr>
              <a:t>RJ-11 connector:</a:t>
            </a:r>
            <a:r>
              <a:rPr lang="en-US" sz="1200" dirty="0">
                <a:solidFill>
                  <a:srgbClr val="00B0F0"/>
                </a:solidFill>
              </a:rPr>
              <a:t> </a:t>
            </a:r>
            <a:r>
              <a:rPr lang="en-US" sz="1200" dirty="0"/>
              <a:t>A 4-wire or 6-wire telephone-type connector</a:t>
            </a:r>
          </a:p>
          <a:p>
            <a:endParaRPr lang="en-US" sz="1200" dirty="0"/>
          </a:p>
          <a:p>
            <a:endParaRPr lang="en-US" sz="1200" dirty="0"/>
          </a:p>
          <a:p>
            <a:r>
              <a:rPr lang="en-US" sz="1200" b="1" dirty="0">
                <a:solidFill>
                  <a:srgbClr val="00B0F0"/>
                </a:solidFill>
              </a:rPr>
              <a:t>RJ-45 connector:</a:t>
            </a:r>
            <a:r>
              <a:rPr lang="en-US" sz="1200" dirty="0">
                <a:solidFill>
                  <a:srgbClr val="00B0F0"/>
                </a:solidFill>
              </a:rPr>
              <a:t> </a:t>
            </a:r>
            <a:r>
              <a:rPr lang="en-US" sz="1200" dirty="0"/>
              <a:t>An 8-wire telephone-type connector </a:t>
            </a:r>
          </a:p>
          <a:p>
            <a:endParaRPr lang="en-US" sz="1200" dirty="0"/>
          </a:p>
          <a:p>
            <a:endParaRPr lang="en-US" sz="1200" dirty="0">
              <a:solidFill>
                <a:srgbClr val="00B0F0"/>
              </a:solidFill>
            </a:endParaRPr>
          </a:p>
          <a:p>
            <a:r>
              <a:rPr lang="en-US" sz="1200" b="1" dirty="0">
                <a:solidFill>
                  <a:srgbClr val="00B0F0"/>
                </a:solidFill>
              </a:rPr>
              <a:t>RJ-48 connector:</a:t>
            </a:r>
            <a:r>
              <a:rPr lang="en-US" sz="1200" dirty="0">
                <a:solidFill>
                  <a:srgbClr val="00B0F0"/>
                </a:solidFill>
              </a:rPr>
              <a:t> </a:t>
            </a:r>
            <a:r>
              <a:rPr lang="en-US" sz="1200" dirty="0"/>
              <a:t>An 8-wire telephone-type connector</a:t>
            </a:r>
          </a:p>
          <a:p>
            <a:endParaRPr lang="en-US" sz="1800" dirty="0"/>
          </a:p>
          <a:p>
            <a:endParaRPr lang="en-US" sz="1800"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3929" l="714" r="90000"/>
                    </a14:imgEffect>
                  </a14:imgLayer>
                </a14:imgProps>
              </a:ext>
              <a:ext uri="{28A0092B-C50C-407E-A947-70E740481C1C}">
                <a14:useLocalDpi xmlns:a14="http://schemas.microsoft.com/office/drawing/2010/main" val="0"/>
              </a:ext>
            </a:extLst>
          </a:blip>
          <a:stretch>
            <a:fillRect/>
          </a:stretch>
        </p:blipFill>
        <p:spPr>
          <a:xfrm>
            <a:off x="6473674" y="2614388"/>
            <a:ext cx="708935" cy="708935"/>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53200" y="3486150"/>
            <a:ext cx="629409" cy="629409"/>
          </a:xfrm>
          <a:prstGeom prst="rect">
            <a:avLst/>
          </a:prstGeom>
        </p:spPr>
      </p:pic>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backgroundRemoval t="0" b="95925" l="0" r="100000"/>
                    </a14:imgEffect>
                  </a14:imgLayer>
                </a14:imgProps>
              </a:ext>
              <a:ext uri="{28A0092B-C50C-407E-A947-70E740481C1C}">
                <a14:useLocalDpi xmlns:a14="http://schemas.microsoft.com/office/drawing/2010/main" val="0"/>
              </a:ext>
            </a:extLst>
          </a:blip>
          <a:stretch>
            <a:fillRect/>
          </a:stretch>
        </p:blipFill>
        <p:spPr>
          <a:xfrm>
            <a:off x="6367544" y="1856175"/>
            <a:ext cx="815065" cy="611778"/>
          </a:xfrm>
          <a:prstGeom prst="rect">
            <a:avLst/>
          </a:prstGeom>
        </p:spPr>
      </p:pic>
      <p:sp>
        <p:nvSpPr>
          <p:cNvPr id="7"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40564801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978"/>
            <a:ext cx="9144000" cy="6102417"/>
          </a:xfrm>
          <a:prstGeom prst="rect">
            <a:avLst/>
          </a:prstGeom>
        </p:spPr>
      </p:pic>
    </p:spTree>
    <p:extLst>
      <p:ext uri="{BB962C8B-B14F-4D97-AF65-F5344CB8AC3E}">
        <p14:creationId xmlns:p14="http://schemas.microsoft.com/office/powerpoint/2010/main" val="4044565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401" y="419493"/>
            <a:ext cx="1507144" cy="307777"/>
          </a:xfrm>
          <a:prstGeom prst="rect">
            <a:avLst/>
          </a:prstGeom>
        </p:spPr>
        <p:txBody>
          <a:bodyPr wrap="none">
            <a:spAutoFit/>
          </a:bodyPr>
          <a:lstStyle/>
          <a:p>
            <a:pPr defTabSz="914378" fontAlgn="base">
              <a:spcBef>
                <a:spcPct val="0"/>
              </a:spcBef>
              <a:spcAft>
                <a:spcPct val="0"/>
              </a:spcAft>
            </a:pPr>
            <a:r>
              <a:rPr lang="en-US" b="1" dirty="0">
                <a:solidFill>
                  <a:srgbClr val="002060"/>
                </a:solidFill>
                <a:latin typeface="urw-din"/>
                <a:cs typeface="Arial" pitchFamily="34" charset="0"/>
              </a:rPr>
              <a:t>2. Patch Cables</a:t>
            </a:r>
          </a:p>
        </p:txBody>
      </p:sp>
      <p:sp>
        <p:nvSpPr>
          <p:cNvPr id="5" name="Rectangle 4"/>
          <p:cNvSpPr/>
          <p:nvPr/>
        </p:nvSpPr>
        <p:spPr>
          <a:xfrm>
            <a:off x="557401" y="871923"/>
            <a:ext cx="8282499" cy="430887"/>
          </a:xfrm>
          <a:prstGeom prst="rect">
            <a:avLst/>
          </a:prstGeom>
        </p:spPr>
        <p:txBody>
          <a:bodyPr wrap="square">
            <a:spAutoFit/>
          </a:bodyPr>
          <a:lstStyle/>
          <a:p>
            <a:r>
              <a:rPr lang="en-US" sz="1100" dirty="0"/>
              <a:t>Patch cable is often called a straight through cable. In other words, patch cable does not change or swap along its way. Both ends use the same wiring standard: T-568A or T-568B.</a:t>
            </a:r>
            <a:endParaRPr lang="en-US" sz="2000" dirty="0"/>
          </a:p>
        </p:txBody>
      </p:sp>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ackgroundRemoval t="4625" b="99500" l="0" r="100000"/>
                    </a14:imgEffect>
                  </a14:imgLayer>
                </a14:imgProps>
              </a:ext>
              <a:ext uri="{28A0092B-C50C-407E-A947-70E740481C1C}">
                <a14:useLocalDpi xmlns:a14="http://schemas.microsoft.com/office/drawing/2010/main" val="0"/>
              </a:ext>
            </a:extLst>
          </a:blip>
          <a:stretch>
            <a:fillRect/>
          </a:stretch>
        </p:blipFill>
        <p:spPr>
          <a:xfrm>
            <a:off x="6324600" y="1733550"/>
            <a:ext cx="2338545" cy="233854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44" y="1416686"/>
            <a:ext cx="5288636" cy="3225066"/>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851746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819150"/>
            <a:ext cx="6435197" cy="3231290"/>
          </a:xfrm>
          <a:prstGeom prst="rect">
            <a:avLst/>
          </a:prstGeom>
        </p:spPr>
      </p:pic>
      <p:sp>
        <p:nvSpPr>
          <p:cNvPr id="2" name="Rectangle 1"/>
          <p:cNvSpPr/>
          <p:nvPr/>
        </p:nvSpPr>
        <p:spPr>
          <a:xfrm>
            <a:off x="3352800" y="511373"/>
            <a:ext cx="2292615" cy="307777"/>
          </a:xfrm>
          <a:prstGeom prst="rect">
            <a:avLst/>
          </a:prstGeom>
        </p:spPr>
        <p:txBody>
          <a:bodyPr wrap="none">
            <a:spAutoFit/>
          </a:bodyPr>
          <a:lstStyle/>
          <a:p>
            <a:r>
              <a:rPr lang="en-US" b="1" dirty="0">
                <a:solidFill>
                  <a:srgbClr val="002060"/>
                </a:solidFill>
                <a:latin typeface="urw-din"/>
                <a:cs typeface="Arial" pitchFamily="34" charset="0"/>
              </a:rPr>
              <a:t>Straight Tip vs Crosstalk</a:t>
            </a:r>
            <a:endParaRPr lang="en-IN"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9445129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742950"/>
            <a:ext cx="5576222" cy="369332"/>
          </a:xfrm>
          <a:prstGeom prst="rect">
            <a:avLst/>
          </a:prstGeom>
        </p:spPr>
        <p:txBody>
          <a:bodyPr wrap="square">
            <a:spAutoFit/>
          </a:bodyPr>
          <a:lstStyle/>
          <a:p>
            <a:r>
              <a:rPr lang="en-US" sz="1800" b="1" dirty="0">
                <a:solidFill>
                  <a:srgbClr val="002060"/>
                </a:solidFill>
                <a:latin typeface="Open Sans"/>
              </a:rPr>
              <a:t>Patch Cables vs. Crossover Cable: When to Use?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28750"/>
            <a:ext cx="8543925" cy="2647950"/>
          </a:xfrm>
          <a:prstGeom prst="rect">
            <a:avLst/>
          </a:prstGeom>
        </p:spPr>
      </p:pic>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6500841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61950"/>
            <a:ext cx="4572000" cy="577081"/>
          </a:xfrm>
          <a:prstGeom prst="rect">
            <a:avLst/>
          </a:prstGeom>
        </p:spPr>
        <p:txBody>
          <a:bodyPr>
            <a:spAutoFit/>
          </a:bodyPr>
          <a:lstStyle/>
          <a:p>
            <a:r>
              <a:rPr lang="en-US" sz="1050" b="1" dirty="0">
                <a:latin typeface="Open Sans"/>
              </a:rPr>
              <a:t>Scenario 1: PC to PC</a:t>
            </a:r>
            <a:endParaRPr lang="en-US" sz="1050" b="1" dirty="0">
              <a:solidFill>
                <a:srgbClr val="19191A"/>
              </a:solidFill>
              <a:latin typeface="Open Sans"/>
            </a:endParaRPr>
          </a:p>
          <a:p>
            <a:br>
              <a:rPr lang="en-US" sz="1050" dirty="0"/>
            </a:br>
            <a:endParaRPr lang="en-US" sz="105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481" y="761579"/>
            <a:ext cx="6038487" cy="784296"/>
          </a:xfrm>
          <a:prstGeom prst="rect">
            <a:avLst/>
          </a:prstGeom>
        </p:spPr>
      </p:pic>
      <p:sp>
        <p:nvSpPr>
          <p:cNvPr id="4" name="Rectangle 3"/>
          <p:cNvSpPr/>
          <p:nvPr/>
        </p:nvSpPr>
        <p:spPr>
          <a:xfrm>
            <a:off x="593035" y="1766032"/>
            <a:ext cx="4572000" cy="577081"/>
          </a:xfrm>
          <a:prstGeom prst="rect">
            <a:avLst/>
          </a:prstGeom>
        </p:spPr>
        <p:txBody>
          <a:bodyPr>
            <a:spAutoFit/>
          </a:bodyPr>
          <a:lstStyle/>
          <a:p>
            <a:r>
              <a:rPr lang="en-US" sz="1050" b="1" dirty="0">
                <a:latin typeface="Open Sans"/>
              </a:rPr>
              <a:t>Scenario 2: PC to Switch to PC</a:t>
            </a:r>
            <a:endParaRPr lang="en-US" sz="1050" b="1" dirty="0">
              <a:solidFill>
                <a:srgbClr val="19191A"/>
              </a:solidFill>
              <a:latin typeface="Open Sans"/>
            </a:endParaRPr>
          </a:p>
          <a:p>
            <a:br>
              <a:rPr lang="en-US" sz="1050" dirty="0"/>
            </a:br>
            <a:endParaRPr lang="en-US" sz="10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61918"/>
            <a:ext cx="5975570" cy="776124"/>
          </a:xfrm>
          <a:prstGeom prst="rect">
            <a:avLst/>
          </a:prstGeom>
        </p:spPr>
      </p:pic>
      <p:sp>
        <p:nvSpPr>
          <p:cNvPr id="6" name="Rectangle 5"/>
          <p:cNvSpPr/>
          <p:nvPr/>
        </p:nvSpPr>
        <p:spPr>
          <a:xfrm>
            <a:off x="579783" y="3347218"/>
            <a:ext cx="4572000" cy="577081"/>
          </a:xfrm>
          <a:prstGeom prst="rect">
            <a:avLst/>
          </a:prstGeom>
        </p:spPr>
        <p:txBody>
          <a:bodyPr>
            <a:spAutoFit/>
          </a:bodyPr>
          <a:lstStyle/>
          <a:p>
            <a:r>
              <a:rPr lang="en-US" sz="1050" b="1" dirty="0">
                <a:solidFill>
                  <a:srgbClr val="232323"/>
                </a:solidFill>
                <a:latin typeface="Open Sans"/>
              </a:rPr>
              <a:t>Scenario 3: PC to Switch to Switch to PC</a:t>
            </a:r>
            <a:endParaRPr lang="en-US" sz="1050" b="1" dirty="0">
              <a:solidFill>
                <a:srgbClr val="19191A"/>
              </a:solidFill>
              <a:latin typeface="Open Sans"/>
            </a:endParaRPr>
          </a:p>
          <a:p>
            <a:br>
              <a:rPr lang="en-US" sz="1050" b="1" dirty="0"/>
            </a:br>
            <a:endParaRPr lang="en-US" sz="105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848" y="3709408"/>
            <a:ext cx="6104733" cy="792900"/>
          </a:xfrm>
          <a:prstGeom prst="rect">
            <a:avLst/>
          </a:prstGeom>
        </p:spPr>
      </p:pic>
      <p:sp>
        <p:nvSpPr>
          <p:cNvPr id="8" name="Rectangle 8"/>
          <p:cNvSpPr/>
          <p:nvPr/>
        </p:nvSpPr>
        <p:spPr>
          <a:xfrm>
            <a:off x="0" y="4712051"/>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46099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401" y="419493"/>
            <a:ext cx="1556836" cy="307777"/>
          </a:xfrm>
          <a:prstGeom prst="rect">
            <a:avLst/>
          </a:prstGeom>
        </p:spPr>
        <p:txBody>
          <a:bodyPr wrap="none">
            <a:spAutoFit/>
          </a:bodyPr>
          <a:lstStyle/>
          <a:p>
            <a:pPr defTabSz="914378" fontAlgn="base">
              <a:spcBef>
                <a:spcPct val="0"/>
              </a:spcBef>
              <a:spcAft>
                <a:spcPct val="0"/>
              </a:spcAft>
            </a:pPr>
            <a:r>
              <a:rPr lang="en-US" b="1" dirty="0">
                <a:solidFill>
                  <a:srgbClr val="002060"/>
                </a:solidFill>
                <a:latin typeface="urw-din"/>
                <a:cs typeface="Arial" pitchFamily="34" charset="0"/>
              </a:rPr>
              <a:t>3. Coaxial Cable</a:t>
            </a:r>
          </a:p>
        </p:txBody>
      </p:sp>
      <p:sp>
        <p:nvSpPr>
          <p:cNvPr id="5" name="Rectangle 4"/>
          <p:cNvSpPr/>
          <p:nvPr/>
        </p:nvSpPr>
        <p:spPr>
          <a:xfrm>
            <a:off x="557400" y="914135"/>
            <a:ext cx="5538599" cy="1038746"/>
          </a:xfrm>
          <a:prstGeom prst="rect">
            <a:avLst/>
          </a:prstGeom>
        </p:spPr>
        <p:txBody>
          <a:bodyPr wrap="square">
            <a:spAutoFit/>
          </a:bodyPr>
          <a:lstStyle/>
          <a:p>
            <a:r>
              <a:rPr lang="en-US" sz="1200" b="1" dirty="0">
                <a:latin typeface="urw-din"/>
              </a:rPr>
              <a:t>Coaxial cable</a:t>
            </a:r>
            <a:r>
              <a:rPr lang="en-US" sz="1200" dirty="0">
                <a:latin typeface="urw-din"/>
              </a:rPr>
              <a:t> is commonly </a:t>
            </a:r>
            <a:r>
              <a:rPr lang="en-US" sz="1200" b="1" dirty="0">
                <a:latin typeface="urw-din"/>
              </a:rPr>
              <a:t>used by cable</a:t>
            </a:r>
            <a:r>
              <a:rPr lang="en-US" sz="1200" dirty="0">
                <a:latin typeface="urw-din"/>
              </a:rPr>
              <a:t> operators, telephone companies, and internet providers around the world to convey data, video, and voice communications to customers. It has also been </a:t>
            </a:r>
            <a:r>
              <a:rPr lang="en-US" sz="1200" b="1" dirty="0">
                <a:latin typeface="urw-din"/>
              </a:rPr>
              <a:t>used</a:t>
            </a:r>
            <a:r>
              <a:rPr lang="en-US" sz="1200" dirty="0">
                <a:latin typeface="urw-din"/>
              </a:rPr>
              <a:t> extensively within homes.</a:t>
            </a:r>
          </a:p>
          <a:p>
            <a:br>
              <a:rPr lang="en-US" sz="1050" dirty="0"/>
            </a:br>
            <a:endParaRPr lang="en-US" sz="1500" dirty="0"/>
          </a:p>
        </p:txBody>
      </p:sp>
      <p:sp>
        <p:nvSpPr>
          <p:cNvPr id="8" name="Rectangle 7"/>
          <p:cNvSpPr/>
          <p:nvPr/>
        </p:nvSpPr>
        <p:spPr>
          <a:xfrm>
            <a:off x="628282" y="2869149"/>
            <a:ext cx="1518364" cy="307777"/>
          </a:xfrm>
          <a:prstGeom prst="rect">
            <a:avLst/>
          </a:prstGeom>
        </p:spPr>
        <p:txBody>
          <a:bodyPr wrap="none">
            <a:spAutoFit/>
          </a:bodyPr>
          <a:lstStyle/>
          <a:p>
            <a:pPr defTabSz="914378" fontAlgn="base">
              <a:spcBef>
                <a:spcPct val="0"/>
              </a:spcBef>
              <a:spcAft>
                <a:spcPct val="0"/>
              </a:spcAft>
            </a:pPr>
            <a:r>
              <a:rPr lang="en-US" b="1" dirty="0">
                <a:solidFill>
                  <a:srgbClr val="002060"/>
                </a:solidFill>
                <a:latin typeface="urw-din"/>
                <a:cs typeface="Arial" pitchFamily="34" charset="0"/>
              </a:rPr>
              <a:t>BNC Connector</a:t>
            </a:r>
          </a:p>
        </p:txBody>
      </p:sp>
      <p:sp>
        <p:nvSpPr>
          <p:cNvPr id="2" name="Rectangle 1"/>
          <p:cNvSpPr/>
          <p:nvPr/>
        </p:nvSpPr>
        <p:spPr>
          <a:xfrm>
            <a:off x="628282" y="3173825"/>
            <a:ext cx="4572000" cy="646331"/>
          </a:xfrm>
          <a:prstGeom prst="rect">
            <a:avLst/>
          </a:prstGeom>
        </p:spPr>
        <p:txBody>
          <a:bodyPr>
            <a:spAutoFit/>
          </a:bodyPr>
          <a:lstStyle/>
          <a:p>
            <a:r>
              <a:rPr lang="en-US" sz="1200" dirty="0">
                <a:latin typeface="urw-din"/>
              </a:rPr>
              <a:t>Bayonet Neill–Concelman BNC connector is a series of connectors used for connecting thinnet coaxial cabling to various networking components.</a:t>
            </a:r>
          </a:p>
        </p:txBody>
      </p:sp>
      <p:pic>
        <p:nvPicPr>
          <p:cNvPr id="3" name="Picture 2" descr="signal - How does a coaxial aerial cable work ..."/>
          <p:cNvPicPr>
            <a:picLocks noChangeAspect="1"/>
          </p:cNvPicPr>
          <p:nvPr/>
        </p:nvPicPr>
        <p:blipFill>
          <a:blip r:embed="rId2">
            <a:extLst>
              <a:ext uri="{BEBA8EAE-BF5A-486C-A8C5-ECC9F3942E4B}">
                <a14:imgProps xmlns:a14="http://schemas.microsoft.com/office/drawing/2010/main">
                  <a14:imgLayer r:embed="rId3">
                    <a14:imgEffect>
                      <a14:backgroundRemoval t="3550" b="94675" l="2682" r="96935"/>
                    </a14:imgEffect>
                  </a14:imgLayer>
                </a14:imgProps>
              </a:ext>
              <a:ext uri="{28A0092B-C50C-407E-A947-70E740481C1C}">
                <a14:useLocalDpi xmlns:a14="http://schemas.microsoft.com/office/drawing/2010/main" val="0"/>
              </a:ext>
            </a:extLst>
          </a:blip>
          <a:stretch>
            <a:fillRect/>
          </a:stretch>
        </p:blipFill>
        <p:spPr>
          <a:xfrm>
            <a:off x="6248400" y="666750"/>
            <a:ext cx="1844064" cy="1194049"/>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344" b="100000" l="0" r="94144"/>
                    </a14:imgEffect>
                  </a14:imgLayer>
                </a14:imgProps>
              </a:ext>
              <a:ext uri="{28A0092B-C50C-407E-A947-70E740481C1C}">
                <a14:useLocalDpi xmlns:a14="http://schemas.microsoft.com/office/drawing/2010/main" val="0"/>
              </a:ext>
            </a:extLst>
          </a:blip>
          <a:stretch>
            <a:fillRect/>
          </a:stretch>
        </p:blipFill>
        <p:spPr>
          <a:xfrm>
            <a:off x="6400800" y="2600956"/>
            <a:ext cx="1860223" cy="1219200"/>
          </a:xfrm>
          <a:prstGeom prst="rect">
            <a:avLst/>
          </a:prstGeom>
        </p:spPr>
      </p:pic>
      <p:sp>
        <p:nvSpPr>
          <p:cNvPr id="10"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251278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077" y="-421547"/>
            <a:ext cx="9275077" cy="5565047"/>
          </a:xfrm>
          <a:prstGeom prst="rect">
            <a:avLst/>
          </a:prstGeom>
        </p:spPr>
      </p:pic>
    </p:spTree>
    <p:extLst>
      <p:ext uri="{BB962C8B-B14F-4D97-AF65-F5344CB8AC3E}">
        <p14:creationId xmlns:p14="http://schemas.microsoft.com/office/powerpoint/2010/main" val="26599865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4200" y="669538"/>
            <a:ext cx="3124200" cy="461665"/>
          </a:xfrm>
          <a:prstGeom prst="rect">
            <a:avLst/>
          </a:prstGeom>
        </p:spPr>
        <p:txBody>
          <a:bodyPr wrap="square">
            <a:spAutoFit/>
          </a:bodyPr>
          <a:lstStyle/>
          <a:p>
            <a:r>
              <a:rPr lang="en-US" sz="2400" b="1" dirty="0"/>
              <a:t>Message or Token?</a:t>
            </a:r>
            <a:endParaRPr lang="en-US" sz="2400"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10" name="Rectangle 9"/>
          <p:cNvSpPr/>
          <p:nvPr/>
        </p:nvSpPr>
        <p:spPr>
          <a:xfrm>
            <a:off x="1752600" y="1273901"/>
            <a:ext cx="6248400" cy="954107"/>
          </a:xfrm>
          <a:prstGeom prst="rect">
            <a:avLst/>
          </a:prstGeom>
        </p:spPr>
        <p:txBody>
          <a:bodyPr wrap="square">
            <a:spAutoFit/>
          </a:bodyPr>
          <a:lstStyle/>
          <a:p>
            <a:r>
              <a:rPr lang="en-IN" dirty="0"/>
              <a:t>When one of the systems on the network has the "token," it can send information to the other computers. Since there is only one token for each token-ring network, only one computer can send data at a time. It verify that the target reciever is present or not before sending the data from sender.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425" y="2511840"/>
            <a:ext cx="4095750" cy="1857375"/>
          </a:xfrm>
          <a:prstGeom prst="rect">
            <a:avLst/>
          </a:prstGeom>
        </p:spPr>
      </p:pic>
    </p:spTree>
    <p:extLst>
      <p:ext uri="{BB962C8B-B14F-4D97-AF65-F5344CB8AC3E}">
        <p14:creationId xmlns:p14="http://schemas.microsoft.com/office/powerpoint/2010/main" val="34458803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401" y="419493"/>
            <a:ext cx="1864613" cy="307777"/>
          </a:xfrm>
          <a:prstGeom prst="rect">
            <a:avLst/>
          </a:prstGeom>
        </p:spPr>
        <p:txBody>
          <a:bodyPr wrap="none">
            <a:spAutoFit/>
          </a:bodyPr>
          <a:lstStyle/>
          <a:p>
            <a:pPr defTabSz="914378" fontAlgn="base">
              <a:spcBef>
                <a:spcPct val="0"/>
              </a:spcBef>
              <a:spcAft>
                <a:spcPct val="0"/>
              </a:spcAft>
            </a:pPr>
            <a:r>
              <a:rPr lang="en-US" b="1" dirty="0">
                <a:solidFill>
                  <a:srgbClr val="002060"/>
                </a:solidFill>
                <a:latin typeface="urw-din"/>
                <a:cs typeface="Arial" pitchFamily="34" charset="0"/>
              </a:rPr>
              <a:t>4. Optic Fibre Cable</a:t>
            </a:r>
          </a:p>
        </p:txBody>
      </p:sp>
      <p:sp>
        <p:nvSpPr>
          <p:cNvPr id="5" name="Rectangle 4"/>
          <p:cNvSpPr/>
          <p:nvPr/>
        </p:nvSpPr>
        <p:spPr>
          <a:xfrm>
            <a:off x="557401" y="820000"/>
            <a:ext cx="5374178" cy="1200329"/>
          </a:xfrm>
          <a:prstGeom prst="rect">
            <a:avLst/>
          </a:prstGeom>
        </p:spPr>
        <p:txBody>
          <a:bodyPr wrap="square">
            <a:spAutoFit/>
          </a:bodyPr>
          <a:lstStyle/>
          <a:p>
            <a:r>
              <a:rPr lang="en-US" sz="1200" dirty="0">
                <a:latin typeface="urw-din"/>
              </a:rPr>
              <a:t>Fibre optics is a modern technology used mostly in the telecommunication industry to transmit information digitally as pulses of light through strands of fibre made of glass.Also known as Optical fibres, these strands are about the diameter of a human hair follicle. When bundled into an optical fibre cable, they can transmit data in volumes faster than other mediums over really long distances. </a:t>
            </a:r>
          </a:p>
        </p:txBody>
      </p:sp>
      <p:sp>
        <p:nvSpPr>
          <p:cNvPr id="9" name="Rectangle 8"/>
          <p:cNvSpPr/>
          <p:nvPr/>
        </p:nvSpPr>
        <p:spPr>
          <a:xfrm>
            <a:off x="557401" y="2662059"/>
            <a:ext cx="2056973" cy="276999"/>
          </a:xfrm>
          <a:prstGeom prst="rect">
            <a:avLst/>
          </a:prstGeom>
        </p:spPr>
        <p:txBody>
          <a:bodyPr wrap="none">
            <a:spAutoFit/>
          </a:bodyPr>
          <a:lstStyle/>
          <a:p>
            <a:r>
              <a:rPr lang="en-US" sz="1200" b="1" dirty="0">
                <a:solidFill>
                  <a:srgbClr val="002060"/>
                </a:solidFill>
                <a:latin typeface="urw-din"/>
              </a:rPr>
              <a:t>Subscriber Connector SC</a:t>
            </a:r>
          </a:p>
        </p:txBody>
      </p:sp>
      <p:sp>
        <p:nvSpPr>
          <p:cNvPr id="12" name="Rectangle 11"/>
          <p:cNvSpPr/>
          <p:nvPr/>
        </p:nvSpPr>
        <p:spPr>
          <a:xfrm>
            <a:off x="557401" y="2884714"/>
            <a:ext cx="3948517" cy="415498"/>
          </a:xfrm>
          <a:prstGeom prst="rect">
            <a:avLst/>
          </a:prstGeom>
        </p:spPr>
        <p:txBody>
          <a:bodyPr wrap="none">
            <a:spAutoFit/>
          </a:bodyPr>
          <a:lstStyle/>
          <a:p>
            <a:r>
              <a:rPr lang="en-US" sz="1050" dirty="0"/>
              <a:t>This Connector is for structural cabling it is used for high speed</a:t>
            </a:r>
          </a:p>
          <a:p>
            <a:r>
              <a:rPr lang="en-US" sz="1050" dirty="0"/>
              <a:t>And for single mode fibre cabling</a:t>
            </a:r>
          </a:p>
        </p:txBody>
      </p:sp>
      <p:sp>
        <p:nvSpPr>
          <p:cNvPr id="13" name="Rectangle 12"/>
          <p:cNvSpPr/>
          <p:nvPr/>
        </p:nvSpPr>
        <p:spPr>
          <a:xfrm>
            <a:off x="557401" y="3369462"/>
            <a:ext cx="1282723" cy="276999"/>
          </a:xfrm>
          <a:prstGeom prst="rect">
            <a:avLst/>
          </a:prstGeom>
        </p:spPr>
        <p:txBody>
          <a:bodyPr wrap="none">
            <a:spAutoFit/>
          </a:bodyPr>
          <a:lstStyle/>
          <a:p>
            <a:r>
              <a:rPr lang="en-US" sz="1200" b="1" dirty="0">
                <a:solidFill>
                  <a:srgbClr val="002060"/>
                </a:solidFill>
                <a:latin typeface="urw-din"/>
              </a:rPr>
              <a:t>Straight Tip ST</a:t>
            </a:r>
          </a:p>
        </p:txBody>
      </p:sp>
      <p:sp>
        <p:nvSpPr>
          <p:cNvPr id="14" name="Rectangle 13"/>
          <p:cNvSpPr/>
          <p:nvPr/>
        </p:nvSpPr>
        <p:spPr>
          <a:xfrm>
            <a:off x="557401" y="3627664"/>
            <a:ext cx="3948517" cy="415498"/>
          </a:xfrm>
          <a:prstGeom prst="rect">
            <a:avLst/>
          </a:prstGeom>
        </p:spPr>
        <p:txBody>
          <a:bodyPr wrap="none">
            <a:spAutoFit/>
          </a:bodyPr>
          <a:lstStyle/>
          <a:p>
            <a:r>
              <a:rPr lang="en-US" sz="1050" dirty="0"/>
              <a:t>This Connector is for structural cabling it is used for high speed</a:t>
            </a:r>
          </a:p>
          <a:p>
            <a:r>
              <a:rPr lang="en-US" sz="1050" dirty="0"/>
              <a:t>And for Multi mode fibre cabling</a:t>
            </a:r>
          </a:p>
        </p:txBody>
      </p:sp>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77000" y1="74043" x2="74333" y2="65106"/>
                        <a14:foregroundMark x1="82333" y1="70638" x2="79333" y2="60426"/>
                        <a14:foregroundMark x1="78000" y1="81277" x2="71333" y2="66809"/>
                        <a14:foregroundMark x1="73667" y1="84255" x2="76333" y2="78723"/>
                      </a14:backgroundRemoval>
                    </a14:imgEffect>
                  </a14:imgLayer>
                </a14:imgProps>
              </a:ext>
              <a:ext uri="{28A0092B-C50C-407E-A947-70E740481C1C}">
                <a14:useLocalDpi xmlns:a14="http://schemas.microsoft.com/office/drawing/2010/main" val="0"/>
              </a:ext>
            </a:extLst>
          </a:blip>
          <a:stretch>
            <a:fillRect/>
          </a:stretch>
        </p:blipFill>
        <p:spPr>
          <a:xfrm>
            <a:off x="6926998" y="2728110"/>
            <a:ext cx="989942" cy="775454"/>
          </a:xfrm>
          <a:prstGeom prst="rect">
            <a:avLst/>
          </a:prstGeom>
        </p:spPr>
      </p:pic>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010400" y="3695138"/>
            <a:ext cx="989942" cy="740405"/>
          </a:xfrm>
          <a:prstGeom prst="rect">
            <a:avLst/>
          </a:prstGeom>
        </p:spPr>
      </p:pic>
      <p:pic>
        <p:nvPicPr>
          <p:cNvPr id="3" name="Picture 2"/>
          <p:cNvPicPr>
            <a:picLocks noChangeAspect="1"/>
          </p:cNvPicPr>
          <p:nvPr/>
        </p:nvPicPr>
        <p:blipFill>
          <a:blip r:embed="rId6" cstate="hqprint">
            <a:extLst>
              <a:ext uri="{BEBA8EAE-BF5A-486C-A8C5-ECC9F3942E4B}">
                <a14:imgProps xmlns:a14="http://schemas.microsoft.com/office/drawing/2010/main">
                  <a14:imgLayer r:embed="rId7">
                    <a14:imgEffect>
                      <a14:backgroundRemoval t="9967" b="100000" l="2045" r="90000">
                        <a14:foregroundMark x1="47727" y1="31894" x2="48636" y2="28571"/>
                        <a14:foregroundMark x1="52955" y1="34219" x2="52955" y2="34219"/>
                        <a14:foregroundMark x1="62955" y1="55482" x2="69091" y2="56146"/>
                        <a14:foregroundMark x1="65227" y1="49169" x2="66364" y2="46512"/>
                        <a14:foregroundMark x1="71364" y1="44186" x2="70455" y2="42857"/>
                        <a14:foregroundMark x1="75000" y1="41528" x2="73182" y2="41528"/>
                        <a14:foregroundMark x1="70682" y1="49502" x2="70682" y2="49502"/>
                        <a14:foregroundMark x1="69091" y1="43854" x2="69091" y2="43854"/>
                        <a14:foregroundMark x1="55227" y1="22259" x2="56364" y2="19934"/>
                        <a14:foregroundMark x1="49545" y1="19934" x2="50909" y2="17940"/>
                      </a14:backgroundRemoval>
                    </a14:imgEffect>
                  </a14:imgLayer>
                </a14:imgProps>
              </a:ext>
              <a:ext uri="{28A0092B-C50C-407E-A947-70E740481C1C}">
                <a14:useLocalDpi xmlns:a14="http://schemas.microsoft.com/office/drawing/2010/main" val="0"/>
              </a:ext>
            </a:extLst>
          </a:blip>
          <a:stretch>
            <a:fillRect/>
          </a:stretch>
        </p:blipFill>
        <p:spPr>
          <a:xfrm>
            <a:off x="6477000" y="496908"/>
            <a:ext cx="2279318" cy="1557534"/>
          </a:xfrm>
          <a:prstGeom prst="rect">
            <a:avLst/>
          </a:prstGeom>
        </p:spPr>
      </p:pic>
      <p:sp>
        <p:nvSpPr>
          <p:cNvPr id="11"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031591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8682605" cy="5440832"/>
          </a:xfrm>
          <a:prstGeom prst="rect">
            <a:avLst/>
          </a:prstGeom>
        </p:spPr>
      </p:pic>
      <p:sp>
        <p:nvSpPr>
          <p:cNvPr id="3" name="Rectangle 2"/>
          <p:cNvSpPr/>
          <p:nvPr/>
        </p:nvSpPr>
        <p:spPr>
          <a:xfrm>
            <a:off x="8500145" y="-69209"/>
            <a:ext cx="817926" cy="5417191"/>
          </a:xfrm>
          <a:prstGeom prst="rect">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952253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21385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39779"/>
            <a:ext cx="1967205" cy="369332"/>
          </a:xfrm>
          <a:prstGeom prst="rect">
            <a:avLst/>
          </a:prstGeom>
        </p:spPr>
        <p:txBody>
          <a:bodyPr wrap="none">
            <a:spAutoFit/>
          </a:bodyPr>
          <a:lstStyle/>
          <a:p>
            <a:r>
              <a:rPr lang="en-IN" sz="1800" b="1" dirty="0">
                <a:solidFill>
                  <a:srgbClr val="002060"/>
                </a:solidFill>
              </a:rPr>
              <a:t>Unguided Media</a:t>
            </a: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2" name="Rectangle 1"/>
          <p:cNvSpPr/>
          <p:nvPr/>
        </p:nvSpPr>
        <p:spPr>
          <a:xfrm>
            <a:off x="381000" y="850165"/>
            <a:ext cx="9524999" cy="492443"/>
          </a:xfrm>
          <a:prstGeom prst="rect">
            <a:avLst/>
          </a:prstGeom>
        </p:spPr>
        <p:txBody>
          <a:bodyPr wrap="square">
            <a:spAutoFit/>
          </a:bodyPr>
          <a:lstStyle/>
          <a:p>
            <a:r>
              <a:rPr lang="en-IN" sz="1300" dirty="0"/>
              <a:t>They transmits the electromagnetic waves without using physical medium.it is also known as </a:t>
            </a:r>
            <a:r>
              <a:rPr lang="en-IN" sz="1300" b="1" dirty="0"/>
              <a:t>wireless transmission.</a:t>
            </a:r>
            <a:br>
              <a:rPr lang="en-IN" sz="1300" dirty="0"/>
            </a:br>
            <a:endParaRPr lang="en-IN" sz="13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656681"/>
            <a:ext cx="2871216" cy="1495425"/>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2741857"/>
            <a:ext cx="1869590" cy="132507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462" y="2563082"/>
            <a:ext cx="1809750" cy="1809750"/>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1807" y="2799727"/>
            <a:ext cx="2361311" cy="1399077"/>
          </a:xfrm>
          <a:prstGeom prst="rect">
            <a:avLst/>
          </a:prstGeom>
        </p:spPr>
      </p:pic>
      <p:sp>
        <p:nvSpPr>
          <p:cNvPr id="24" name="Rectangle 23"/>
          <p:cNvSpPr/>
          <p:nvPr/>
        </p:nvSpPr>
        <p:spPr>
          <a:xfrm>
            <a:off x="1167232" y="1428089"/>
            <a:ext cx="1298753" cy="307777"/>
          </a:xfrm>
          <a:prstGeom prst="rect">
            <a:avLst/>
          </a:prstGeom>
        </p:spPr>
        <p:txBody>
          <a:bodyPr wrap="none">
            <a:spAutoFit/>
          </a:bodyPr>
          <a:lstStyle/>
          <a:p>
            <a:pPr algn="just"/>
            <a:r>
              <a:rPr lang="en-IN" b="1" dirty="0">
                <a:solidFill>
                  <a:srgbClr val="002060"/>
                </a:solidFill>
                <a:latin typeface="erdana"/>
              </a:rPr>
              <a:t>Radio Waves</a:t>
            </a:r>
          </a:p>
        </p:txBody>
      </p:sp>
      <p:sp>
        <p:nvSpPr>
          <p:cNvPr id="26" name="Rectangle 25"/>
          <p:cNvSpPr/>
          <p:nvPr/>
        </p:nvSpPr>
        <p:spPr>
          <a:xfrm>
            <a:off x="3956921" y="1479839"/>
            <a:ext cx="1279517" cy="307777"/>
          </a:xfrm>
          <a:prstGeom prst="rect">
            <a:avLst/>
          </a:prstGeom>
        </p:spPr>
        <p:txBody>
          <a:bodyPr wrap="none">
            <a:spAutoFit/>
          </a:bodyPr>
          <a:lstStyle/>
          <a:p>
            <a:pPr algn="just"/>
            <a:r>
              <a:rPr lang="en-IN" b="1" dirty="0">
                <a:solidFill>
                  <a:srgbClr val="002060"/>
                </a:solidFill>
                <a:latin typeface="erdana"/>
              </a:rPr>
              <a:t>Micro Waves</a:t>
            </a:r>
          </a:p>
        </p:txBody>
      </p:sp>
      <p:sp>
        <p:nvSpPr>
          <p:cNvPr id="27" name="Rectangle 26"/>
          <p:cNvSpPr/>
          <p:nvPr/>
        </p:nvSpPr>
        <p:spPr>
          <a:xfrm>
            <a:off x="6642415" y="1476169"/>
            <a:ext cx="1468672" cy="307777"/>
          </a:xfrm>
          <a:prstGeom prst="rect">
            <a:avLst/>
          </a:prstGeom>
        </p:spPr>
        <p:txBody>
          <a:bodyPr wrap="none">
            <a:spAutoFit/>
          </a:bodyPr>
          <a:lstStyle/>
          <a:p>
            <a:pPr algn="just"/>
            <a:r>
              <a:rPr lang="en-IN" b="1" dirty="0">
                <a:solidFill>
                  <a:srgbClr val="002060"/>
                </a:solidFill>
                <a:latin typeface="erdana"/>
              </a:rPr>
              <a:t>Infrared Waves</a:t>
            </a:r>
          </a:p>
        </p:txBody>
      </p:sp>
      <p:cxnSp>
        <p:nvCxnSpPr>
          <p:cNvPr id="28" name="Straight Arrow Connector 27"/>
          <p:cNvCxnSpPr/>
          <p:nvPr/>
        </p:nvCxnSpPr>
        <p:spPr>
          <a:xfrm flipH="1">
            <a:off x="3909962" y="1801635"/>
            <a:ext cx="457200" cy="43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8810" y="1801635"/>
            <a:ext cx="449373" cy="45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86433" y="2262563"/>
            <a:ext cx="1061509" cy="307777"/>
          </a:xfrm>
          <a:prstGeom prst="rect">
            <a:avLst/>
          </a:prstGeom>
        </p:spPr>
        <p:txBody>
          <a:bodyPr wrap="none">
            <a:spAutoFit/>
          </a:bodyPr>
          <a:lstStyle/>
          <a:p>
            <a:r>
              <a:rPr lang="en-IN" b="1" dirty="0">
                <a:solidFill>
                  <a:srgbClr val="002060"/>
                </a:solidFill>
                <a:latin typeface="erdana"/>
              </a:rPr>
              <a:t>Terrestrial</a:t>
            </a:r>
            <a:endParaRPr lang="en-IN" dirty="0"/>
          </a:p>
        </p:txBody>
      </p:sp>
      <p:sp>
        <p:nvSpPr>
          <p:cNvPr id="30" name="Rectangle 29"/>
          <p:cNvSpPr/>
          <p:nvPr/>
        </p:nvSpPr>
        <p:spPr>
          <a:xfrm>
            <a:off x="4769590" y="2258975"/>
            <a:ext cx="870751" cy="307777"/>
          </a:xfrm>
          <a:prstGeom prst="rect">
            <a:avLst/>
          </a:prstGeom>
        </p:spPr>
        <p:txBody>
          <a:bodyPr wrap="none">
            <a:spAutoFit/>
          </a:bodyPr>
          <a:lstStyle/>
          <a:p>
            <a:r>
              <a:rPr lang="en-IN" b="1" dirty="0">
                <a:solidFill>
                  <a:srgbClr val="002060"/>
                </a:solidFill>
                <a:latin typeface="erdana"/>
              </a:rPr>
              <a:t>Satellite</a:t>
            </a:r>
            <a:endParaRPr lang="en-IN" dirty="0"/>
          </a:p>
        </p:txBody>
      </p:sp>
    </p:spTree>
    <p:extLst>
      <p:ext uri="{BB962C8B-B14F-4D97-AF65-F5344CB8AC3E}">
        <p14:creationId xmlns:p14="http://schemas.microsoft.com/office/powerpoint/2010/main" val="12736287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971550"/>
            <a:ext cx="3295650" cy="3086100"/>
          </a:xfrm>
          <a:prstGeom prst="rect">
            <a:avLst/>
          </a:prstGeom>
          <a:blipFill>
            <a:blip r:embed="rId2" cstate="print"/>
            <a:stretch>
              <a:fillRect/>
            </a:stretch>
          </a:blipFill>
        </p:spPr>
        <p:txBody>
          <a:bodyPr wrap="square" lIns="0" tIns="0" rIns="0" bIns="0" rtlCol="0"/>
          <a:lstStyle/>
          <a:p>
            <a:endParaRPr sz="1800"/>
          </a:p>
        </p:txBody>
      </p:sp>
      <p:sp>
        <p:nvSpPr>
          <p:cNvPr id="3" name="object 3"/>
          <p:cNvSpPr txBox="1"/>
          <p:nvPr/>
        </p:nvSpPr>
        <p:spPr>
          <a:xfrm>
            <a:off x="4433092" y="819150"/>
            <a:ext cx="4122108" cy="1644040"/>
          </a:xfrm>
          <a:prstGeom prst="rect">
            <a:avLst/>
          </a:prstGeom>
        </p:spPr>
        <p:txBody>
          <a:bodyPr vert="horz" wrap="square" lIns="0" tIns="165100" rIns="0" bIns="0" rtlCol="0">
            <a:spAutoFit/>
          </a:bodyPr>
          <a:lstStyle/>
          <a:p>
            <a:r>
              <a:rPr lang="en-US" sz="1200" dirty="0">
                <a:latin typeface="urw-din"/>
              </a:rPr>
              <a:t>Radio waves at lower frequencies can travel through walls whereas higher RF can travel in straight line and bounce back.The power of low frequency waves decreases sharply as they cover long distance. High frequency radio waves have more power. </a:t>
            </a:r>
            <a:r>
              <a:rPr lang="en-IN" sz="1200" dirty="0">
                <a:latin typeface="urw-din"/>
              </a:rPr>
              <a:t>The range in frequencies of radio waves is </a:t>
            </a:r>
            <a:r>
              <a:rPr lang="en-IN" sz="1200">
                <a:latin typeface="urw-din"/>
              </a:rPr>
              <a:t>from 20kHz 300Hz.</a:t>
            </a:r>
            <a:endParaRPr lang="en-IN" sz="1200" dirty="0">
              <a:latin typeface="urw-din"/>
            </a:endParaRPr>
          </a:p>
          <a:p>
            <a:br>
              <a:rPr lang="en-IN" sz="1200" dirty="0"/>
            </a:br>
            <a:r>
              <a:rPr sz="1200" spc="-5" dirty="0">
                <a:latin typeface="urw-din"/>
                <a:cs typeface="Century Gothic"/>
              </a:rPr>
              <a:t>.</a:t>
            </a:r>
            <a:endParaRPr sz="1200" dirty="0">
              <a:latin typeface="urw-din"/>
              <a:cs typeface="Century Gothic"/>
            </a:endParaRPr>
          </a:p>
        </p:txBody>
      </p:sp>
      <p:sp>
        <p:nvSpPr>
          <p:cNvPr id="7" name="object 7"/>
          <p:cNvSpPr txBox="1">
            <a:spLocks noGrp="1"/>
          </p:cNvSpPr>
          <p:nvPr>
            <p:ph type="title" idx="4294967295"/>
          </p:nvPr>
        </p:nvSpPr>
        <p:spPr>
          <a:xfrm>
            <a:off x="3733800" y="438150"/>
            <a:ext cx="3567112" cy="218906"/>
          </a:xfrm>
          <a:prstGeom prst="rect">
            <a:avLst/>
          </a:prstGeom>
        </p:spPr>
        <p:txBody>
          <a:bodyPr spcFirstLastPara="1" vert="horz" wrap="square" lIns="0" tIns="12065" rIns="0" bIns="0" rtlCol="0" anchor="ctr" anchorCtr="0">
            <a:spAutoFit/>
          </a:bodyPr>
          <a:lstStyle/>
          <a:p>
            <a:pPr marL="12700">
              <a:spcBef>
                <a:spcPts val="95"/>
              </a:spcBef>
            </a:pPr>
            <a:r>
              <a:rPr sz="1400" spc="-5" dirty="0">
                <a:solidFill>
                  <a:srgbClr val="002060"/>
                </a:solidFill>
                <a:effectLst>
                  <a:outerShdw blurRad="38100" dist="38100" dir="2700000" algn="tl">
                    <a:srgbClr val="000000">
                      <a:alpha val="43137"/>
                    </a:srgbClr>
                  </a:outerShdw>
                </a:effectLst>
                <a:latin typeface="urw-din"/>
                <a:cs typeface="Palatino Linotype"/>
              </a:rPr>
              <a:t>Radio</a:t>
            </a:r>
            <a:r>
              <a:rPr sz="1400" spc="-20" dirty="0">
                <a:solidFill>
                  <a:srgbClr val="002060"/>
                </a:solidFill>
                <a:effectLst>
                  <a:outerShdw blurRad="38100" dist="38100" dir="2700000" algn="tl">
                    <a:srgbClr val="000000">
                      <a:alpha val="43137"/>
                    </a:srgbClr>
                  </a:outerShdw>
                </a:effectLst>
                <a:latin typeface="urw-din"/>
                <a:cs typeface="Palatino Linotype"/>
              </a:rPr>
              <a:t> </a:t>
            </a:r>
            <a:r>
              <a:rPr sz="1400" spc="-65" dirty="0">
                <a:solidFill>
                  <a:srgbClr val="002060"/>
                </a:solidFill>
                <a:effectLst>
                  <a:outerShdw blurRad="38100" dist="38100" dir="2700000" algn="tl">
                    <a:srgbClr val="000000">
                      <a:alpha val="43137"/>
                    </a:srgbClr>
                  </a:outerShdw>
                </a:effectLst>
                <a:latin typeface="urw-din"/>
                <a:cs typeface="Palatino Linotype"/>
              </a:rPr>
              <a:t>Waves</a:t>
            </a:r>
            <a:endParaRPr sz="1400" dirty="0">
              <a:solidFill>
                <a:srgbClr val="002060"/>
              </a:solidFill>
              <a:effectLst>
                <a:outerShdw blurRad="38100" dist="38100" dir="2700000" algn="tl">
                  <a:srgbClr val="000000">
                    <a:alpha val="43137"/>
                  </a:srgbClr>
                </a:outerShdw>
              </a:effectLst>
              <a:latin typeface="urw-din"/>
              <a:cs typeface="Palatino Linotype"/>
            </a:endParaRPr>
          </a:p>
        </p:txBody>
      </p:sp>
      <p:sp>
        <p:nvSpPr>
          <p:cNvPr id="4" name="Rectangle 3"/>
          <p:cNvSpPr/>
          <p:nvPr/>
        </p:nvSpPr>
        <p:spPr>
          <a:xfrm>
            <a:off x="4418915" y="2571750"/>
            <a:ext cx="4572000" cy="969496"/>
          </a:xfrm>
          <a:prstGeom prst="rect">
            <a:avLst/>
          </a:prstGeom>
        </p:spPr>
        <p:txBody>
          <a:bodyPr>
            <a:spAutoFit/>
          </a:bodyPr>
          <a:lstStyle/>
          <a:p>
            <a:r>
              <a:rPr lang="en-US" sz="1200" b="1" dirty="0">
                <a:latin typeface="urw-din"/>
              </a:rPr>
              <a:t>Applications</a:t>
            </a:r>
          </a:p>
          <a:p>
            <a:pPr marL="214313" indent="-214313">
              <a:buFont typeface="Arial" panose="020B0604020202020204" pitchFamily="34" charset="0"/>
              <a:buChar char="•"/>
            </a:pPr>
            <a:r>
              <a:rPr lang="en-US" sz="1200" dirty="0">
                <a:solidFill>
                  <a:srgbClr val="202124"/>
                </a:solidFill>
                <a:latin typeface="urw-din"/>
              </a:rPr>
              <a:t>television and FM and AM radio broadcasts </a:t>
            </a:r>
          </a:p>
          <a:p>
            <a:pPr marL="214313" indent="-214313">
              <a:buFont typeface="Arial" panose="020B0604020202020204" pitchFamily="34" charset="0"/>
              <a:buChar char="•"/>
            </a:pPr>
            <a:r>
              <a:rPr lang="en-US" sz="1200" dirty="0">
                <a:solidFill>
                  <a:srgbClr val="202124"/>
                </a:solidFill>
                <a:latin typeface="urw-din"/>
              </a:rPr>
              <a:t>military communications</a:t>
            </a:r>
          </a:p>
          <a:p>
            <a:pPr marL="214313" indent="-214313">
              <a:buFont typeface="Arial" panose="020B0604020202020204" pitchFamily="34" charset="0"/>
              <a:buChar char="•"/>
            </a:pPr>
            <a:r>
              <a:rPr lang="en-US" sz="1050" dirty="0"/>
              <a:t>Radio Control Car</a:t>
            </a:r>
          </a:p>
          <a:p>
            <a:pPr marL="214313" indent="-214313">
              <a:buFont typeface="Arial" panose="020B0604020202020204" pitchFamily="34" charset="0"/>
              <a:buChar char="•"/>
            </a:pPr>
            <a:endParaRPr lang="en-US" sz="1050" dirty="0"/>
          </a:p>
        </p:txBody>
      </p:sp>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5562515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34"/>
            <a:ext cx="9238498" cy="5157234"/>
          </a:xfrm>
          <a:prstGeom prst="rect">
            <a:avLst/>
          </a:prstGeom>
        </p:spPr>
      </p:pic>
    </p:spTree>
    <p:extLst>
      <p:ext uri="{BB962C8B-B14F-4D97-AF65-F5344CB8AC3E}">
        <p14:creationId xmlns:p14="http://schemas.microsoft.com/office/powerpoint/2010/main" val="23541314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959657"/>
            <a:ext cx="8227056" cy="750847"/>
          </a:xfrm>
          <a:prstGeom prst="rect">
            <a:avLst/>
          </a:prstGeom>
        </p:spPr>
        <p:txBody>
          <a:bodyPr vert="horz" wrap="square" lIns="0" tIns="12065" rIns="0" bIns="0" rtlCol="0">
            <a:spAutoFit/>
          </a:bodyPr>
          <a:lstStyle/>
          <a:p>
            <a:pPr marL="355591" indent="-342892">
              <a:spcBef>
                <a:spcPts val="100"/>
              </a:spcBef>
              <a:buFont typeface="Arial"/>
              <a:buChar char="•"/>
              <a:tabLst>
                <a:tab pos="354956" algn="l"/>
                <a:tab pos="355591" algn="l"/>
              </a:tabLst>
            </a:pPr>
            <a:r>
              <a:rPr lang="en-US" sz="1200" dirty="0">
                <a:latin typeface="urw-din"/>
              </a:rPr>
              <a:t>Microwaves travel in straight lines, and so the transmitter and receiver stations should be accurately aligned to each other.</a:t>
            </a:r>
            <a:r>
              <a:rPr lang="en-US" sz="1200" spc="-5" dirty="0">
                <a:latin typeface="urw-din"/>
                <a:cs typeface="Century Gothic"/>
              </a:rPr>
              <a:t> Microwaves are</a:t>
            </a:r>
            <a:r>
              <a:rPr lang="en-US" sz="1200" dirty="0">
                <a:latin typeface="urw-din"/>
                <a:cs typeface="Century Gothic"/>
              </a:rPr>
              <a:t> unidirectional</a:t>
            </a:r>
          </a:p>
          <a:p>
            <a:pPr>
              <a:spcBef>
                <a:spcPts val="30"/>
              </a:spcBef>
              <a:buFont typeface="Arial"/>
              <a:buChar char="•"/>
            </a:pPr>
            <a:endParaRPr lang="en-US" sz="1200" dirty="0">
              <a:latin typeface="urw-din"/>
              <a:cs typeface="Times New Roman"/>
            </a:endParaRPr>
          </a:p>
          <a:p>
            <a:pPr marL="355591" marR="8890" indent="-342892">
              <a:spcBef>
                <a:spcPts val="5"/>
              </a:spcBef>
              <a:buFont typeface="Arial"/>
              <a:buChar char="•"/>
              <a:tabLst>
                <a:tab pos="354956" algn="l"/>
                <a:tab pos="355591" algn="l"/>
              </a:tabLst>
            </a:pPr>
            <a:r>
              <a:rPr lang="en-US" sz="1200" spc="-5" dirty="0">
                <a:latin typeface="urw-din"/>
                <a:cs typeface="Century Gothic"/>
              </a:rPr>
              <a:t>Micro </a:t>
            </a:r>
            <a:r>
              <a:rPr lang="en-US" sz="1200" spc="-10" dirty="0">
                <a:latin typeface="urw-din"/>
                <a:cs typeface="Century Gothic"/>
              </a:rPr>
              <a:t>waves </a:t>
            </a:r>
            <a:r>
              <a:rPr lang="en-US" sz="1200" spc="-5" dirty="0">
                <a:latin typeface="urw-din"/>
                <a:cs typeface="Century Gothic"/>
              </a:rPr>
              <a:t>electromagnetic </a:t>
            </a:r>
            <a:r>
              <a:rPr lang="en-US" sz="1200" spc="-10" dirty="0">
                <a:latin typeface="urw-din"/>
                <a:cs typeface="Century Gothic"/>
              </a:rPr>
              <a:t>waves </a:t>
            </a:r>
            <a:r>
              <a:rPr lang="en-US" sz="1200" spc="-5" dirty="0">
                <a:latin typeface="urw-din"/>
                <a:cs typeface="Century Gothic"/>
              </a:rPr>
              <a:t>having </a:t>
            </a:r>
            <a:r>
              <a:rPr lang="en-IN" sz="1200" dirty="0"/>
              <a:t>frequency in the range from 1GHz to 1000 GHz.</a:t>
            </a:r>
            <a:endParaRPr lang="en-US" sz="1200" dirty="0"/>
          </a:p>
        </p:txBody>
      </p:sp>
      <p:sp>
        <p:nvSpPr>
          <p:cNvPr id="4" name="object 4"/>
          <p:cNvSpPr/>
          <p:nvPr/>
        </p:nvSpPr>
        <p:spPr>
          <a:xfrm>
            <a:off x="4762500" y="2278764"/>
            <a:ext cx="3657600" cy="1591487"/>
          </a:xfrm>
          <a:prstGeom prst="rect">
            <a:avLst/>
          </a:prstGeom>
          <a:blipFill>
            <a:blip r:embed="rId2" cstate="print"/>
            <a:stretch>
              <a:fillRect/>
            </a:stretch>
          </a:blipFill>
        </p:spPr>
        <p:txBody>
          <a:bodyPr wrap="square" lIns="0" tIns="0" rIns="0" bIns="0" rtlCol="0"/>
          <a:lstStyle/>
          <a:p>
            <a:endParaRPr sz="1800"/>
          </a:p>
        </p:txBody>
      </p:sp>
      <p:sp>
        <p:nvSpPr>
          <p:cNvPr id="7" name="object 7"/>
          <p:cNvSpPr txBox="1">
            <a:spLocks noGrp="1"/>
          </p:cNvSpPr>
          <p:nvPr>
            <p:ph type="ctrTitle" idx="4294967295"/>
          </p:nvPr>
        </p:nvSpPr>
        <p:spPr>
          <a:xfrm>
            <a:off x="3810000" y="438150"/>
            <a:ext cx="4381500" cy="220188"/>
          </a:xfrm>
          <a:prstGeom prst="rect">
            <a:avLst/>
          </a:prstGeom>
        </p:spPr>
        <p:txBody>
          <a:bodyPr spcFirstLastPara="1" vert="horz" wrap="square" lIns="0" tIns="13335" rIns="0" bIns="0" rtlCol="0" anchor="ctr" anchorCtr="0">
            <a:spAutoFit/>
          </a:bodyPr>
          <a:lstStyle/>
          <a:p>
            <a:pPr marL="99692">
              <a:spcBef>
                <a:spcPts val="105"/>
              </a:spcBef>
            </a:pPr>
            <a:r>
              <a:rPr sz="1400" b="1" dirty="0">
                <a:solidFill>
                  <a:srgbClr val="002060"/>
                </a:solidFill>
                <a:effectLst>
                  <a:outerShdw blurRad="38100" dist="38100" dir="2700000" algn="tl">
                    <a:srgbClr val="000000">
                      <a:alpha val="43137"/>
                    </a:srgbClr>
                  </a:outerShdw>
                </a:effectLst>
                <a:latin typeface="urw-din"/>
              </a:rPr>
              <a:t>Microwav</a:t>
            </a:r>
            <a:r>
              <a:rPr sz="1400" spc="5" dirty="0">
                <a:solidFill>
                  <a:srgbClr val="002060"/>
                </a:solidFill>
                <a:effectLst>
                  <a:outerShdw blurRad="38100" dist="38100" dir="2700000" algn="tl">
                    <a:srgbClr val="000000">
                      <a:alpha val="43137"/>
                    </a:srgbClr>
                  </a:outerShdw>
                </a:effectLst>
                <a:latin typeface="urw-din"/>
              </a:rPr>
              <a:t>e</a:t>
            </a:r>
            <a:r>
              <a:rPr sz="1400" b="1" dirty="0">
                <a:solidFill>
                  <a:srgbClr val="002060"/>
                </a:solidFill>
                <a:effectLst>
                  <a:outerShdw blurRad="38100" dist="38100" dir="2700000" algn="tl">
                    <a:srgbClr val="000000">
                      <a:alpha val="43137"/>
                    </a:srgbClr>
                  </a:outerShdw>
                </a:effectLst>
                <a:latin typeface="urw-din"/>
              </a:rPr>
              <a:t>s</a:t>
            </a:r>
          </a:p>
        </p:txBody>
      </p:sp>
      <p:sp>
        <p:nvSpPr>
          <p:cNvPr id="2" name="Rectangle 1"/>
          <p:cNvSpPr/>
          <p:nvPr/>
        </p:nvSpPr>
        <p:spPr>
          <a:xfrm>
            <a:off x="190500" y="2278764"/>
            <a:ext cx="4572000" cy="1523494"/>
          </a:xfrm>
          <a:prstGeom prst="rect">
            <a:avLst/>
          </a:prstGeom>
        </p:spPr>
        <p:txBody>
          <a:bodyPr>
            <a:spAutoFit/>
          </a:bodyPr>
          <a:lstStyle/>
          <a:p>
            <a:pPr>
              <a:buFont typeface="Arial" panose="020B0604020202020204" pitchFamily="34" charset="0"/>
              <a:buChar char="•"/>
            </a:pPr>
            <a:r>
              <a:rPr lang="en-US" sz="1200" b="1" dirty="0">
                <a:latin typeface="urw-din"/>
              </a:rPr>
              <a:t>Applications</a:t>
            </a:r>
          </a:p>
          <a:p>
            <a:pPr marL="557213" lvl="1" indent="-214313">
              <a:buFont typeface="Arial" panose="020B0604020202020204" pitchFamily="34" charset="0"/>
              <a:buChar char="•"/>
            </a:pPr>
            <a:r>
              <a:rPr lang="en-US" sz="1200" dirty="0">
                <a:latin typeface="urw-din"/>
              </a:rPr>
              <a:t>Cellular phones</a:t>
            </a:r>
          </a:p>
          <a:p>
            <a:pPr marL="557213" lvl="1" indent="-214313">
              <a:buFont typeface="Arial" panose="020B0604020202020204" pitchFamily="34" charset="0"/>
              <a:buChar char="•"/>
            </a:pPr>
            <a:r>
              <a:rPr lang="en-US" sz="1200" dirty="0">
                <a:latin typeface="urw-din"/>
              </a:rPr>
              <a:t>3G, 4G or 5G Network</a:t>
            </a:r>
          </a:p>
          <a:p>
            <a:pPr marL="557213" lvl="1" indent="-214313">
              <a:buFont typeface="Arial" panose="020B0604020202020204" pitchFamily="34" charset="0"/>
              <a:buChar char="•"/>
            </a:pPr>
            <a:r>
              <a:rPr lang="en-US" sz="1200" dirty="0">
                <a:latin typeface="urw-din"/>
              </a:rPr>
              <a:t>Satellites</a:t>
            </a:r>
          </a:p>
          <a:p>
            <a:pPr marL="557213" lvl="1" indent="-214313">
              <a:buFont typeface="Arial" panose="020B0604020202020204" pitchFamily="34" charset="0"/>
              <a:buChar char="•"/>
            </a:pPr>
            <a:r>
              <a:rPr lang="en-US" sz="1200" dirty="0">
                <a:latin typeface="urw-din"/>
              </a:rPr>
              <a:t>Wireless LAN</a:t>
            </a:r>
          </a:p>
          <a:p>
            <a:pPr marL="557213" lvl="1" indent="-214313">
              <a:buFont typeface="Arial" panose="020B0604020202020204" pitchFamily="34" charset="0"/>
              <a:buChar char="•"/>
            </a:pPr>
            <a:r>
              <a:rPr lang="en-US" sz="1200" dirty="0">
                <a:latin typeface="urw-din"/>
              </a:rPr>
              <a:t>Wireless PAN</a:t>
            </a:r>
          </a:p>
          <a:p>
            <a:br>
              <a:rPr lang="en-US" sz="1050" dirty="0"/>
            </a:br>
            <a:endParaRPr lang="en-US" sz="1050" dirty="0"/>
          </a:p>
        </p:txBody>
      </p:sp>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2159097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4336"/>
            <a:ext cx="9144000" cy="6096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733550"/>
            <a:ext cx="4038600" cy="19599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1760574"/>
            <a:ext cx="2190750" cy="2190750"/>
          </a:xfrm>
          <a:prstGeom prst="rect">
            <a:avLst/>
          </a:prstGeom>
        </p:spPr>
      </p:pic>
    </p:spTree>
    <p:extLst>
      <p:ext uri="{BB962C8B-B14F-4D97-AF65-F5344CB8AC3E}">
        <p14:creationId xmlns:p14="http://schemas.microsoft.com/office/powerpoint/2010/main" val="2525110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114799" y="506128"/>
            <a:ext cx="2924175" cy="219547"/>
          </a:xfrm>
          <a:prstGeom prst="rect">
            <a:avLst/>
          </a:prstGeom>
        </p:spPr>
        <p:txBody>
          <a:bodyPr spcFirstLastPara="1" vert="horz" wrap="square" lIns="0" tIns="12700" rIns="0" bIns="0" rtlCol="0" anchor="ctr" anchorCtr="0">
            <a:spAutoFit/>
          </a:bodyPr>
          <a:lstStyle/>
          <a:p>
            <a:pPr marL="12700">
              <a:spcBef>
                <a:spcPts val="100"/>
              </a:spcBef>
            </a:pPr>
            <a:r>
              <a:rPr sz="1400" dirty="0">
                <a:solidFill>
                  <a:srgbClr val="002060"/>
                </a:solidFill>
                <a:effectLst>
                  <a:outerShdw blurRad="38100" dist="38100" dir="2700000" algn="tl">
                    <a:srgbClr val="000000">
                      <a:alpha val="43137"/>
                    </a:srgbClr>
                  </a:outerShdw>
                </a:effectLst>
                <a:latin typeface="urw-din"/>
                <a:cs typeface="Palatino Linotype"/>
              </a:rPr>
              <a:t>Infrar</a:t>
            </a:r>
            <a:r>
              <a:rPr sz="1400" spc="10" dirty="0">
                <a:solidFill>
                  <a:srgbClr val="002060"/>
                </a:solidFill>
                <a:effectLst>
                  <a:outerShdw blurRad="38100" dist="38100" dir="2700000" algn="tl">
                    <a:srgbClr val="000000">
                      <a:alpha val="43137"/>
                    </a:srgbClr>
                  </a:outerShdw>
                </a:effectLst>
                <a:latin typeface="urw-din"/>
                <a:cs typeface="Palatino Linotype"/>
              </a:rPr>
              <a:t>e</a:t>
            </a:r>
            <a:r>
              <a:rPr sz="1400" dirty="0">
                <a:solidFill>
                  <a:srgbClr val="002060"/>
                </a:solidFill>
                <a:effectLst>
                  <a:outerShdw blurRad="38100" dist="38100" dir="2700000" algn="tl">
                    <a:srgbClr val="000000">
                      <a:alpha val="43137"/>
                    </a:srgbClr>
                  </a:outerShdw>
                </a:effectLst>
                <a:latin typeface="urw-din"/>
                <a:cs typeface="Palatino Linotype"/>
              </a:rPr>
              <a:t>d</a:t>
            </a:r>
          </a:p>
        </p:txBody>
      </p:sp>
      <p:sp>
        <p:nvSpPr>
          <p:cNvPr id="4" name="object 4"/>
          <p:cNvSpPr txBox="1">
            <a:spLocks noGrp="1"/>
          </p:cNvSpPr>
          <p:nvPr>
            <p:ph sz="quarter" idx="4294967295"/>
          </p:nvPr>
        </p:nvSpPr>
        <p:spPr>
          <a:xfrm>
            <a:off x="685800" y="684083"/>
            <a:ext cx="8229600" cy="943207"/>
          </a:xfrm>
          <a:prstGeom prst="rect">
            <a:avLst/>
          </a:prstGeom>
        </p:spPr>
        <p:txBody>
          <a:bodyPr spcFirstLastPara="1" vert="horz" wrap="square" lIns="0" tIns="194945" rIns="0" bIns="0" rtlCol="0" anchor="t" anchorCtr="0">
            <a:spAutoFit/>
          </a:bodyPr>
          <a:lstStyle/>
          <a:p>
            <a:pPr marL="12065" indent="0">
              <a:spcBef>
                <a:spcPts val="1535"/>
              </a:spcBef>
              <a:buNone/>
              <a:tabLst>
                <a:tab pos="439409" algn="l"/>
                <a:tab pos="440044" algn="l"/>
              </a:tabLst>
            </a:pPr>
            <a:r>
              <a:rPr lang="en-US" sz="1200" dirty="0">
                <a:latin typeface="urw-din"/>
              </a:rPr>
              <a:t>Infrared waves are those between the frequencies 300GHz and 400THz in the electromagnetic spectrum. Their wavelengths are shorter than microwaves but longer than visible light. Infrared propagation is line of sight. Range lies bwtween 300 GHz to 400 THz.</a:t>
            </a:r>
            <a:endParaRPr sz="1200" dirty="0">
              <a:latin typeface="urw-din"/>
            </a:endParaRPr>
          </a:p>
        </p:txBody>
      </p:sp>
      <p:sp>
        <p:nvSpPr>
          <p:cNvPr id="5" name="object 5"/>
          <p:cNvSpPr/>
          <p:nvPr/>
        </p:nvSpPr>
        <p:spPr>
          <a:xfrm>
            <a:off x="4800600" y="2343150"/>
            <a:ext cx="1964580" cy="1431116"/>
          </a:xfrm>
          <a:prstGeom prst="rect">
            <a:avLst/>
          </a:prstGeom>
          <a:blipFill>
            <a:blip r:embed="rId2" cstate="print">
              <a:extLst>
                <a:ext uri="{BEBA8EAE-BF5A-486C-A8C5-ECC9F3942E4B}">
                  <a14:imgProps xmlns:a14="http://schemas.microsoft.com/office/drawing/2010/main">
                    <a14:imgLayer r:embed="rId3">
                      <a14:imgEffect>
                        <a14:backgroundRemoval t="9559" b="89706" l="0" r="89706"/>
                      </a14:imgEffect>
                    </a14:imgLayer>
                  </a14:imgProps>
                </a:ext>
              </a:extLst>
            </a:blip>
            <a:stretch>
              <a:fillRect/>
            </a:stretch>
          </a:blipFill>
        </p:spPr>
        <p:txBody>
          <a:bodyPr wrap="square" lIns="0" tIns="0" rIns="0" bIns="0" rtlCol="0"/>
          <a:lstStyle/>
          <a:p>
            <a:endParaRPr sz="1800"/>
          </a:p>
        </p:txBody>
      </p:sp>
      <p:sp>
        <p:nvSpPr>
          <p:cNvPr id="9" name="object 9"/>
          <p:cNvSpPr/>
          <p:nvPr/>
        </p:nvSpPr>
        <p:spPr>
          <a:xfrm>
            <a:off x="6629400" y="2521104"/>
            <a:ext cx="1893125" cy="1075207"/>
          </a:xfrm>
          <a:prstGeom prst="rect">
            <a:avLst/>
          </a:prstGeom>
          <a:blipFill>
            <a:blip r:embed="rId4" cstate="print"/>
            <a:stretch>
              <a:fillRect/>
            </a:stretch>
          </a:blipFill>
        </p:spPr>
        <p:txBody>
          <a:bodyPr wrap="square" lIns="0" tIns="0" rIns="0" bIns="0" rtlCol="0"/>
          <a:lstStyle/>
          <a:p>
            <a:endParaRPr sz="1800"/>
          </a:p>
        </p:txBody>
      </p:sp>
      <p:sp>
        <p:nvSpPr>
          <p:cNvPr id="2" name="Rectangle 1"/>
          <p:cNvSpPr/>
          <p:nvPr/>
        </p:nvSpPr>
        <p:spPr>
          <a:xfrm>
            <a:off x="668198" y="1962150"/>
            <a:ext cx="4908689" cy="1523494"/>
          </a:xfrm>
          <a:prstGeom prst="rect">
            <a:avLst/>
          </a:prstGeom>
        </p:spPr>
        <p:txBody>
          <a:bodyPr wrap="square">
            <a:spAutoFit/>
          </a:bodyPr>
          <a:lstStyle/>
          <a:p>
            <a:r>
              <a:rPr lang="en-US" sz="1200" b="1" dirty="0">
                <a:latin typeface="urw-din"/>
              </a:rPr>
              <a:t>Applications</a:t>
            </a:r>
          </a:p>
          <a:p>
            <a:pPr>
              <a:buFont typeface="Arial" panose="020B0604020202020204" pitchFamily="34" charset="0"/>
              <a:buChar char="•"/>
            </a:pPr>
            <a:r>
              <a:rPr lang="en-US" sz="1200" dirty="0">
                <a:latin typeface="urw-din"/>
              </a:rPr>
              <a:t>Remote controls for television, stereos and other appliances.</a:t>
            </a:r>
          </a:p>
          <a:p>
            <a:pPr>
              <a:buFont typeface="Arial" panose="020B0604020202020204" pitchFamily="34" charset="0"/>
              <a:buChar char="•"/>
            </a:pPr>
            <a:r>
              <a:rPr lang="en-US" sz="1200" dirty="0">
                <a:latin typeface="urw-din"/>
              </a:rPr>
              <a:t>Wireless modem, keyboard, mouse, printer etc</a:t>
            </a:r>
          </a:p>
          <a:p>
            <a:pPr>
              <a:buFont typeface="Arial" panose="020B0604020202020204" pitchFamily="34" charset="0"/>
              <a:buChar char="•"/>
            </a:pPr>
            <a:r>
              <a:rPr lang="en-US" sz="1200" dirty="0">
                <a:latin typeface="urw-din"/>
              </a:rPr>
              <a:t>Night vision systems</a:t>
            </a:r>
          </a:p>
          <a:p>
            <a:pPr>
              <a:buFont typeface="Arial" panose="020B0604020202020204" pitchFamily="34" charset="0"/>
              <a:buChar char="•"/>
            </a:pPr>
            <a:r>
              <a:rPr lang="en-US" sz="1200" dirty="0">
                <a:latin typeface="urw-din"/>
              </a:rPr>
              <a:t>Motion detectors</a:t>
            </a:r>
          </a:p>
          <a:p>
            <a:pPr>
              <a:buFont typeface="Arial" panose="020B0604020202020204" pitchFamily="34" charset="0"/>
              <a:buChar char="•"/>
            </a:pPr>
            <a:r>
              <a:rPr lang="en-US" sz="1200" dirty="0">
                <a:latin typeface="urw-din"/>
              </a:rPr>
              <a:t>MRI</a:t>
            </a:r>
          </a:p>
          <a:p>
            <a:br>
              <a:rPr lang="en-US" sz="1050" dirty="0"/>
            </a:br>
            <a:endParaRPr lang="en-US" sz="1050" dirty="0"/>
          </a:p>
        </p:txBody>
      </p:sp>
      <p:sp>
        <p:nvSpPr>
          <p:cNvPr id="7"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8337056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84821" cy="5143500"/>
          </a:xfrm>
          <a:prstGeom prst="rect">
            <a:avLst/>
          </a:prstGeom>
        </p:spPr>
      </p:pic>
    </p:spTree>
    <p:extLst>
      <p:ext uri="{BB962C8B-B14F-4D97-AF65-F5344CB8AC3E}">
        <p14:creationId xmlns:p14="http://schemas.microsoft.com/office/powerpoint/2010/main" val="26618460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971549"/>
            <a:ext cx="3124200" cy="3233547"/>
          </a:xfrm>
          <a:prstGeom prst="rect">
            <a:avLst/>
          </a:prstGeom>
        </p:spPr>
      </p:pic>
      <p:sp>
        <p:nvSpPr>
          <p:cNvPr id="5" name="TextBox 4"/>
          <p:cNvSpPr txBox="1"/>
          <p:nvPr/>
        </p:nvSpPr>
        <p:spPr>
          <a:xfrm>
            <a:off x="762000" y="2388269"/>
            <a:ext cx="3438525" cy="400108"/>
          </a:xfrm>
          <a:prstGeom prst="rect">
            <a:avLst/>
          </a:prstGeom>
          <a:noFill/>
        </p:spPr>
        <p:txBody>
          <a:bodyPr wrap="square" lIns="91438" tIns="45719" rIns="91438" bIns="45719" rtlCol="0">
            <a:spAutoFit/>
          </a:bodyPr>
          <a:lstStyle/>
          <a:p>
            <a:r>
              <a:rPr lang="en-US" sz="2000" b="1" dirty="0"/>
              <a:t>Peer to Peer Model</a:t>
            </a:r>
            <a:endParaRPr lang="en-IN" sz="2000" b="1" dirty="0"/>
          </a:p>
        </p:txBody>
      </p:sp>
      <p:sp>
        <p:nvSpPr>
          <p:cNvPr id="6"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
        <p:nvSpPr>
          <p:cNvPr id="2" name="Rectangle 1"/>
          <p:cNvSpPr/>
          <p:nvPr/>
        </p:nvSpPr>
        <p:spPr>
          <a:xfrm>
            <a:off x="1439985" y="2085990"/>
            <a:ext cx="1289135" cy="307777"/>
          </a:xfrm>
          <a:prstGeom prst="rect">
            <a:avLst/>
          </a:prstGeom>
        </p:spPr>
        <p:txBody>
          <a:bodyPr wrap="none">
            <a:spAutoFit/>
          </a:bodyPr>
          <a:lstStyle/>
          <a:p>
            <a:r>
              <a:rPr lang="en-US" b="1" dirty="0"/>
              <a:t>Architecture </a:t>
            </a:r>
            <a:endParaRPr lang="en-IN" dirty="0"/>
          </a:p>
        </p:txBody>
      </p:sp>
    </p:spTree>
    <p:extLst>
      <p:ext uri="{BB962C8B-B14F-4D97-AF65-F5344CB8AC3E}">
        <p14:creationId xmlns:p14="http://schemas.microsoft.com/office/powerpoint/2010/main" val="12464737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276600" y="3314560"/>
            <a:ext cx="4126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How Internet Works</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0" y="4674558"/>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8</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5562070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268" y="354540"/>
            <a:ext cx="2345532" cy="4169835"/>
          </a:xfrm>
          <a:prstGeom prst="rect">
            <a:avLst/>
          </a:prstGeom>
        </p:spPr>
      </p:pic>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5194084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61360"/>
          </a:xfrm>
          <a:prstGeom prst="rect">
            <a:avLst/>
          </a:prstGeom>
        </p:spPr>
      </p:pic>
      <p:sp>
        <p:nvSpPr>
          <p:cNvPr id="3" name="Rectangle 2"/>
          <p:cNvSpPr/>
          <p:nvPr/>
        </p:nvSpPr>
        <p:spPr>
          <a:xfrm>
            <a:off x="457200" y="209550"/>
            <a:ext cx="1069524" cy="307777"/>
          </a:xfrm>
          <a:prstGeom prst="rect">
            <a:avLst/>
          </a:prstGeom>
        </p:spPr>
        <p:txBody>
          <a:bodyPr wrap="none">
            <a:spAutoFit/>
          </a:bodyPr>
          <a:lstStyle/>
          <a:p>
            <a:r>
              <a:rPr lang="en-US" b="1" dirty="0">
                <a:solidFill>
                  <a:schemeClr val="bg1"/>
                </a:solidFill>
                <a:latin typeface="Arial" panose="020B0604020202020204" pitchFamily="34" charset="0"/>
                <a:cs typeface="Arial" panose="020B0604020202020204" pitchFamily="34" charset="0"/>
              </a:rPr>
              <a:t>1. Satellite</a:t>
            </a:r>
            <a:endParaRPr lang="en-IN"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7420283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6506"/>
          </a:xfrm>
          <a:prstGeom prst="rect">
            <a:avLst/>
          </a:prstGeom>
        </p:spPr>
      </p:pic>
      <p:sp>
        <p:nvSpPr>
          <p:cNvPr id="3" name="Rectangle 2"/>
          <p:cNvSpPr/>
          <p:nvPr/>
        </p:nvSpPr>
        <p:spPr>
          <a:xfrm>
            <a:off x="457200" y="209550"/>
            <a:ext cx="1946367" cy="307777"/>
          </a:xfrm>
          <a:prstGeom prst="rect">
            <a:avLst/>
          </a:prstGeom>
        </p:spPr>
        <p:txBody>
          <a:bodyPr wrap="none">
            <a:spAutoFit/>
          </a:bodyPr>
          <a:lstStyle/>
          <a:p>
            <a:r>
              <a:rPr lang="en-US" b="1" dirty="0">
                <a:solidFill>
                  <a:schemeClr val="bg1"/>
                </a:solidFill>
                <a:latin typeface="Arial" panose="020B0604020202020204" pitchFamily="34" charset="0"/>
                <a:cs typeface="Arial" panose="020B0604020202020204" pitchFamily="34" charset="0"/>
              </a:rPr>
              <a:t>2. Submarine Cables</a:t>
            </a:r>
            <a:endParaRPr lang="en-IN" dirty="0"/>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5302581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58000">
              <a:srgbClr val="92D050"/>
            </a:gs>
            <a:gs pos="100000">
              <a:srgbClr val="92D050"/>
            </a:gs>
          </a:gsLst>
          <a:lin ang="5400012"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895600" y="3314560"/>
            <a:ext cx="4507200" cy="502502"/>
          </a:xfrm>
          <a:noFill/>
          <a:ln>
            <a:noFill/>
          </a:ln>
        </p:spPr>
        <p:style>
          <a:lnRef idx="3">
            <a:schemeClr val="lt1"/>
          </a:lnRef>
          <a:fillRef idx="1">
            <a:schemeClr val="dk1"/>
          </a:fillRef>
          <a:effectRef idx="1">
            <a:schemeClr val="dk1"/>
          </a:effectRef>
          <a:fontRef idx="minor">
            <a:schemeClr val="lt1"/>
          </a:fontRef>
        </p:style>
        <p:txBody>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IP Addressing IPv4 &amp; IPv6</a:t>
            </a:r>
          </a:p>
          <a:p>
            <a:endParaRPr lang="en-US" dirty="0"/>
          </a:p>
        </p:txBody>
      </p:sp>
      <p:sp>
        <p:nvSpPr>
          <p:cNvPr id="5" name="Rectangle 4"/>
          <p:cNvSpPr/>
          <p:nvPr/>
        </p:nvSpPr>
        <p:spPr>
          <a:xfrm>
            <a:off x="4038600" y="1041290"/>
            <a:ext cx="232756" cy="338554"/>
          </a:xfrm>
          <a:prstGeom prst="rect">
            <a:avLst/>
          </a:prstGeom>
        </p:spPr>
        <p:txBody>
          <a:bodyPr wrap="none">
            <a:spAutoFit/>
          </a:bodyPr>
          <a:lstStyle/>
          <a:p>
            <a:r>
              <a:rPr lang="en-US" sz="1600" dirty="0">
                <a:solidFill>
                  <a:schemeClr val="tx1"/>
                </a:solidFill>
                <a:latin typeface="Bahnschrift SemiCondensed" panose="020B0502040204020203" pitchFamily="34" charset="0"/>
                <a:cs typeface="Arial" panose="020B0604020202020204" pitchFamily="34" charset="0"/>
              </a:rPr>
              <a:t> </a:t>
            </a:r>
            <a:endParaRPr lang="en-US" sz="1600" dirty="0">
              <a:solidFill>
                <a:schemeClr val="tx1"/>
              </a:solidFill>
            </a:endParaRPr>
          </a:p>
        </p:txBody>
      </p:sp>
      <p:sp>
        <p:nvSpPr>
          <p:cNvPr id="9" name="Rectangle 8"/>
          <p:cNvSpPr/>
          <p:nvPr/>
        </p:nvSpPr>
        <p:spPr>
          <a:xfrm>
            <a:off x="-1" y="4700884"/>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p:cNvSpPr/>
          <p:nvPr/>
        </p:nvSpPr>
        <p:spPr>
          <a:xfrm>
            <a:off x="935085" y="4817228"/>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200150"/>
            <a:ext cx="3092811" cy="2249318"/>
          </a:xfrm>
          <a:prstGeom prst="rect">
            <a:avLst/>
          </a:prstGeom>
        </p:spPr>
      </p:pic>
      <p:sp>
        <p:nvSpPr>
          <p:cNvPr id="18" name="Title 1"/>
          <p:cNvSpPr>
            <a:spLocks noGrp="1"/>
          </p:cNvSpPr>
          <p:nvPr>
            <p:ph type="ctrTitle"/>
          </p:nvPr>
        </p:nvSpPr>
        <p:spPr>
          <a:xfrm>
            <a:off x="4114800" y="1657350"/>
            <a:ext cx="914400" cy="1303800"/>
          </a:xfrm>
        </p:spPr>
        <p:txBody>
          <a:bodyPr>
            <a:noAutofit/>
          </a:bodyPr>
          <a:lstStyle/>
          <a:p>
            <a:r>
              <a:rPr lang="en-US" sz="8800" b="1" dirty="0">
                <a:solidFill>
                  <a:schemeClr val="bg1"/>
                </a:solidFill>
                <a:latin typeface="Segoe UI" panose="020B0502040204020203" pitchFamily="34" charset="0"/>
                <a:cs typeface="Segoe UI" panose="020B0502040204020203" pitchFamily="34" charset="0"/>
              </a:rPr>
              <a:t>9</a:t>
            </a:r>
            <a:r>
              <a:rPr lang="en-US" sz="5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0674765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114550"/>
            <a:ext cx="4572000" cy="1015663"/>
          </a:xfrm>
          <a:prstGeom prst="rect">
            <a:avLst/>
          </a:prstGeom>
        </p:spPr>
        <p:txBody>
          <a:bodyPr wrap="square">
            <a:spAutoFit/>
          </a:bodyPr>
          <a:lstStyle/>
          <a:p>
            <a:r>
              <a:rPr lang="en-US" sz="1200" dirty="0">
                <a:latin typeface="urw-din"/>
              </a:rPr>
              <a:t>An Internet Protocol address is a numerical label assigned to each device connected to a computer network that uses the Internet Protocol for communication. An IP address serves two main functions: host or network interface identification and location addressing.</a:t>
            </a:r>
          </a:p>
        </p:txBody>
      </p:sp>
      <p:sp>
        <p:nvSpPr>
          <p:cNvPr id="3" name="Rectangle 2"/>
          <p:cNvSpPr/>
          <p:nvPr/>
        </p:nvSpPr>
        <p:spPr>
          <a:xfrm>
            <a:off x="389860" y="1699796"/>
            <a:ext cx="2076594" cy="338554"/>
          </a:xfrm>
          <a:prstGeom prst="rect">
            <a:avLst/>
          </a:prstGeom>
        </p:spPr>
        <p:txBody>
          <a:bodyPr wrap="none">
            <a:spAutoFit/>
          </a:bodyPr>
          <a:lstStyle/>
          <a:p>
            <a:r>
              <a:rPr lang="en-US" sz="1600" b="1" spc="-38" dirty="0">
                <a:solidFill>
                  <a:srgbClr val="002060"/>
                </a:solidFill>
                <a:latin typeface="urw-din"/>
              </a:rPr>
              <a:t>What is IP Address?</a:t>
            </a:r>
            <a:endParaRPr lang="en-US" sz="1600" dirty="0">
              <a:solidFill>
                <a:srgbClr val="002060"/>
              </a:solidFill>
              <a:latin typeface="urw-din"/>
            </a:endParaRPr>
          </a:p>
        </p:txBody>
      </p:sp>
      <p:pic>
        <p:nvPicPr>
          <p:cNvPr id="4" name="Picture 3" descr="File:6to4 IP address calculation.svg - Wikimedia Comm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911013"/>
            <a:ext cx="4064000" cy="1219200"/>
          </a:xfrm>
          <a:prstGeom prst="rect">
            <a:avLst/>
          </a:prstGeom>
        </p:spPr>
      </p:pic>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175054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37482" y="285750"/>
            <a:ext cx="3658985" cy="658514"/>
          </a:xfrm>
          <a:prstGeom prst="rect">
            <a:avLst/>
          </a:prstGeom>
        </p:spPr>
        <p:txBody>
          <a:bodyPr spcFirstLastPara="1" vert="horz" wrap="square" lIns="0" tIns="93345" rIns="0" bIns="0" rtlCol="0" anchor="ctr" anchorCtr="0">
            <a:spAutoFit/>
          </a:bodyPr>
          <a:lstStyle/>
          <a:p>
            <a:pPr marL="1753985" marR="3810" indent="-1744460">
              <a:lnSpc>
                <a:spcPts val="3675"/>
              </a:lnSpc>
              <a:spcBef>
                <a:spcPts val="735"/>
              </a:spcBef>
            </a:pPr>
            <a:r>
              <a:rPr sz="1800" spc="-23" dirty="0">
                <a:solidFill>
                  <a:srgbClr val="002060"/>
                </a:solidFill>
                <a:latin typeface="urw-din"/>
              </a:rPr>
              <a:t>IP</a:t>
            </a:r>
            <a:r>
              <a:rPr lang="en-US" sz="1800" spc="-23" dirty="0">
                <a:solidFill>
                  <a:srgbClr val="002060"/>
                </a:solidFill>
                <a:latin typeface="urw-din"/>
              </a:rPr>
              <a:t> </a:t>
            </a:r>
            <a:r>
              <a:rPr lang="en-US" sz="1800" spc="-38" dirty="0">
                <a:solidFill>
                  <a:srgbClr val="002060"/>
                </a:solidFill>
                <a:latin typeface="urw-din"/>
              </a:rPr>
              <a:t>A</a:t>
            </a:r>
            <a:r>
              <a:rPr sz="1800" spc="-38" dirty="0">
                <a:solidFill>
                  <a:srgbClr val="002060"/>
                </a:solidFill>
                <a:latin typeface="urw-din"/>
              </a:rPr>
              <a:t>ddressing</a:t>
            </a:r>
            <a:r>
              <a:rPr lang="en-US" sz="1800" spc="-38" dirty="0">
                <a:solidFill>
                  <a:srgbClr val="002060"/>
                </a:solidFill>
                <a:latin typeface="urw-din"/>
              </a:rPr>
              <a:t> IPv4</a:t>
            </a:r>
            <a:endParaRPr sz="1800" dirty="0">
              <a:solidFill>
                <a:srgbClr val="002060"/>
              </a:solidFill>
              <a:latin typeface="urw-din"/>
            </a:endParaRPr>
          </a:p>
        </p:txBody>
      </p:sp>
      <p:sp>
        <p:nvSpPr>
          <p:cNvPr id="3" name="object 3"/>
          <p:cNvSpPr txBox="1"/>
          <p:nvPr/>
        </p:nvSpPr>
        <p:spPr>
          <a:xfrm>
            <a:off x="609600" y="1047750"/>
            <a:ext cx="8153400" cy="1596880"/>
          </a:xfrm>
          <a:prstGeom prst="rect">
            <a:avLst/>
          </a:prstGeom>
        </p:spPr>
        <p:txBody>
          <a:bodyPr vert="horz" wrap="square" lIns="0" tIns="35719" rIns="0" bIns="0" rtlCol="0">
            <a:spAutoFit/>
          </a:bodyPr>
          <a:lstStyle/>
          <a:p>
            <a:pPr marL="314318" marR="822940" indent="-285743">
              <a:lnSpc>
                <a:spcPts val="1620"/>
              </a:lnSpc>
              <a:spcBef>
                <a:spcPts val="281"/>
              </a:spcBef>
              <a:buFont typeface="Arial" panose="020B0604020202020204" pitchFamily="34" charset="0"/>
              <a:buChar char="•"/>
            </a:pPr>
            <a:r>
              <a:rPr sz="1200" dirty="0">
                <a:latin typeface="urw-din"/>
                <a:cs typeface="Century"/>
              </a:rPr>
              <a:t>An </a:t>
            </a:r>
            <a:r>
              <a:rPr sz="1200" spc="-4" dirty="0">
                <a:latin typeface="urw-din"/>
                <a:cs typeface="Century"/>
              </a:rPr>
              <a:t>IP address basically </a:t>
            </a:r>
            <a:r>
              <a:rPr sz="1200" dirty="0">
                <a:latin typeface="urw-din"/>
                <a:cs typeface="Century"/>
              </a:rPr>
              <a:t>a 32-bit </a:t>
            </a:r>
            <a:r>
              <a:rPr sz="1200" spc="-4" dirty="0">
                <a:latin typeface="urw-din"/>
                <a:cs typeface="Century"/>
              </a:rPr>
              <a:t>address that </a:t>
            </a:r>
            <a:r>
              <a:rPr sz="1200" dirty="0">
                <a:latin typeface="urw-din"/>
                <a:cs typeface="Century"/>
              </a:rPr>
              <a:t>uniquely universally</a:t>
            </a:r>
            <a:r>
              <a:rPr sz="1200" spc="-150" dirty="0">
                <a:latin typeface="urw-din"/>
                <a:cs typeface="Century"/>
              </a:rPr>
              <a:t> </a:t>
            </a:r>
            <a:r>
              <a:rPr sz="1200" dirty="0">
                <a:latin typeface="urw-din"/>
                <a:cs typeface="Century"/>
              </a:rPr>
              <a:t>defines connection of host or a router </a:t>
            </a:r>
            <a:r>
              <a:rPr sz="1200" spc="-4" dirty="0">
                <a:latin typeface="urw-din"/>
                <a:cs typeface="Century"/>
              </a:rPr>
              <a:t>to the </a:t>
            </a:r>
            <a:r>
              <a:rPr sz="1200" dirty="0">
                <a:latin typeface="urw-din"/>
                <a:cs typeface="Century"/>
              </a:rPr>
              <a:t>Internet. </a:t>
            </a:r>
            <a:r>
              <a:rPr sz="1200" spc="-4" dirty="0">
                <a:latin typeface="urw-din"/>
                <a:cs typeface="Century"/>
              </a:rPr>
              <a:t>IP address </a:t>
            </a:r>
            <a:r>
              <a:rPr sz="1200" dirty="0">
                <a:latin typeface="urw-din"/>
                <a:cs typeface="Century"/>
              </a:rPr>
              <a:t>is</a:t>
            </a:r>
            <a:r>
              <a:rPr sz="1200" spc="-188" dirty="0">
                <a:latin typeface="urw-din"/>
                <a:cs typeface="Century"/>
              </a:rPr>
              <a:t> </a:t>
            </a:r>
            <a:r>
              <a:rPr sz="1200" dirty="0">
                <a:latin typeface="urw-din"/>
                <a:cs typeface="Century"/>
              </a:rPr>
              <a:t>unique.</a:t>
            </a:r>
            <a:endParaRPr sz="1200" dirty="0">
              <a:latin typeface="urw-din"/>
              <a:cs typeface="Cambria Math"/>
            </a:endParaRPr>
          </a:p>
          <a:p>
            <a:pPr marL="314318" indent="-285743">
              <a:spcBef>
                <a:spcPts val="874"/>
              </a:spcBef>
              <a:buFont typeface="Arial" panose="020B0604020202020204" pitchFamily="34" charset="0"/>
              <a:buChar char="•"/>
            </a:pPr>
            <a:r>
              <a:rPr sz="1200" spc="-4" dirty="0">
                <a:latin typeface="urw-din"/>
                <a:cs typeface="Century"/>
              </a:rPr>
              <a:t>Introduced</a:t>
            </a:r>
            <a:r>
              <a:rPr sz="1200" spc="-19" dirty="0">
                <a:latin typeface="urw-din"/>
                <a:cs typeface="Century"/>
              </a:rPr>
              <a:t> </a:t>
            </a:r>
            <a:r>
              <a:rPr sz="1200" spc="-4" dirty="0">
                <a:latin typeface="urw-din"/>
                <a:cs typeface="Century"/>
              </a:rPr>
              <a:t>by</a:t>
            </a:r>
            <a:r>
              <a:rPr sz="1200" spc="-11" dirty="0">
                <a:latin typeface="urw-din"/>
                <a:cs typeface="Century"/>
              </a:rPr>
              <a:t> </a:t>
            </a:r>
            <a:r>
              <a:rPr sz="1200" spc="-4" dirty="0">
                <a:latin typeface="urw-din"/>
                <a:cs typeface="Century"/>
              </a:rPr>
              <a:t>IANA</a:t>
            </a:r>
            <a:r>
              <a:rPr sz="1200" spc="-98" dirty="0">
                <a:latin typeface="urw-din"/>
                <a:cs typeface="Century"/>
              </a:rPr>
              <a:t> </a:t>
            </a:r>
            <a:r>
              <a:rPr sz="1200" dirty="0">
                <a:latin typeface="urw-din"/>
                <a:cs typeface="Century"/>
              </a:rPr>
              <a:t>(Internet</a:t>
            </a:r>
            <a:r>
              <a:rPr sz="1200" spc="-109" dirty="0">
                <a:latin typeface="urw-din"/>
                <a:cs typeface="Century"/>
              </a:rPr>
              <a:t> </a:t>
            </a:r>
            <a:r>
              <a:rPr sz="1200" spc="-4" dirty="0">
                <a:latin typeface="urw-din"/>
                <a:cs typeface="Century"/>
              </a:rPr>
              <a:t>Assigned</a:t>
            </a:r>
            <a:r>
              <a:rPr sz="1200" spc="-30" dirty="0">
                <a:latin typeface="urw-din"/>
                <a:cs typeface="Century"/>
              </a:rPr>
              <a:t> </a:t>
            </a:r>
            <a:r>
              <a:rPr sz="1200" dirty="0">
                <a:latin typeface="urw-din"/>
                <a:cs typeface="Century"/>
              </a:rPr>
              <a:t>Numbers</a:t>
            </a:r>
            <a:r>
              <a:rPr sz="1200" spc="-105" dirty="0">
                <a:latin typeface="urw-din"/>
                <a:cs typeface="Century"/>
              </a:rPr>
              <a:t> </a:t>
            </a:r>
            <a:r>
              <a:rPr sz="1200" dirty="0">
                <a:latin typeface="urw-din"/>
                <a:cs typeface="Century"/>
              </a:rPr>
              <a:t>Authority).</a:t>
            </a:r>
          </a:p>
          <a:p>
            <a:pPr marL="314318" marR="22859" indent="-285743">
              <a:lnSpc>
                <a:spcPct val="148500"/>
              </a:lnSpc>
              <a:buFont typeface="Arial" panose="020B0604020202020204" pitchFamily="34" charset="0"/>
              <a:buChar char="•"/>
            </a:pPr>
            <a:r>
              <a:rPr sz="1200" spc="-4" dirty="0">
                <a:latin typeface="urw-din"/>
                <a:cs typeface="Century"/>
              </a:rPr>
              <a:t>32 </a:t>
            </a:r>
            <a:r>
              <a:rPr sz="1200" dirty="0">
                <a:latin typeface="urw-din"/>
                <a:cs typeface="Century"/>
              </a:rPr>
              <a:t>bit is divided into 4 equal </a:t>
            </a:r>
            <a:r>
              <a:rPr sz="1200" spc="-4" dirty="0">
                <a:latin typeface="urw-din"/>
                <a:cs typeface="Century"/>
              </a:rPr>
              <a:t>parts </a:t>
            </a:r>
            <a:r>
              <a:rPr sz="1200" dirty="0">
                <a:latin typeface="urw-din"/>
                <a:cs typeface="Century"/>
              </a:rPr>
              <a:t>of </a:t>
            </a:r>
            <a:r>
              <a:rPr sz="1200" spc="8" dirty="0">
                <a:latin typeface="urw-din"/>
                <a:cs typeface="Century"/>
              </a:rPr>
              <a:t>8-8 </a:t>
            </a:r>
            <a:r>
              <a:rPr sz="1200" spc="-4" dirty="0">
                <a:latin typeface="urw-din"/>
                <a:cs typeface="Century"/>
              </a:rPr>
              <a:t>bits </a:t>
            </a:r>
            <a:r>
              <a:rPr sz="1200" dirty="0">
                <a:latin typeface="urw-din"/>
                <a:cs typeface="Century"/>
              </a:rPr>
              <a:t>separated </a:t>
            </a:r>
            <a:r>
              <a:rPr sz="1200" spc="-4" dirty="0">
                <a:latin typeface="urw-din"/>
                <a:cs typeface="Century"/>
              </a:rPr>
              <a:t>by </a:t>
            </a:r>
            <a:r>
              <a:rPr sz="1200" dirty="0">
                <a:latin typeface="urw-din"/>
                <a:cs typeface="Century"/>
              </a:rPr>
              <a:t>dotted decimal</a:t>
            </a:r>
            <a:r>
              <a:rPr sz="1200" spc="-251" dirty="0">
                <a:latin typeface="urw-din"/>
                <a:cs typeface="Century"/>
              </a:rPr>
              <a:t> </a:t>
            </a:r>
            <a:r>
              <a:rPr sz="1200" dirty="0">
                <a:latin typeface="urw-din"/>
                <a:cs typeface="Century"/>
              </a:rPr>
              <a:t>notation.  </a:t>
            </a:r>
            <a:r>
              <a:rPr sz="1200" spc="-4" dirty="0">
                <a:latin typeface="urw-din"/>
                <a:cs typeface="Century"/>
              </a:rPr>
              <a:t>It </a:t>
            </a:r>
            <a:r>
              <a:rPr sz="1200" dirty="0">
                <a:latin typeface="urw-din"/>
                <a:cs typeface="Century"/>
              </a:rPr>
              <a:t>is in </a:t>
            </a:r>
            <a:r>
              <a:rPr sz="1200" spc="-4" dirty="0">
                <a:latin typeface="urw-din"/>
                <a:cs typeface="Century"/>
              </a:rPr>
              <a:t>the </a:t>
            </a:r>
            <a:r>
              <a:rPr sz="1200" dirty="0">
                <a:latin typeface="urw-din"/>
                <a:cs typeface="Century"/>
              </a:rPr>
              <a:t>range of </a:t>
            </a:r>
            <a:r>
              <a:rPr sz="1200" spc="-4" dirty="0">
                <a:latin typeface="urw-din"/>
                <a:cs typeface="Century"/>
              </a:rPr>
              <a:t>minimum 0.0.0.0 to</a:t>
            </a:r>
            <a:r>
              <a:rPr sz="1200" spc="-124" dirty="0">
                <a:latin typeface="urw-din"/>
                <a:cs typeface="Century"/>
              </a:rPr>
              <a:t> </a:t>
            </a:r>
            <a:r>
              <a:rPr sz="1200" spc="-4" dirty="0">
                <a:latin typeface="urw-din"/>
                <a:cs typeface="Century"/>
              </a:rPr>
              <a:t>255.255.255.255.</a:t>
            </a:r>
            <a:endParaRPr sz="1200" dirty="0">
              <a:latin typeface="urw-din"/>
              <a:cs typeface="Century"/>
            </a:endParaRPr>
          </a:p>
          <a:p>
            <a:pPr marL="314318" indent="-285743">
              <a:spcBef>
                <a:spcPts val="866"/>
              </a:spcBef>
              <a:buFont typeface="Arial" panose="020B0604020202020204" pitchFamily="34" charset="0"/>
              <a:buChar char="•"/>
            </a:pPr>
            <a:r>
              <a:rPr sz="1200" dirty="0">
                <a:latin typeface="urw-din"/>
                <a:cs typeface="Century"/>
              </a:rPr>
              <a:t>Each 8 </a:t>
            </a:r>
            <a:r>
              <a:rPr sz="1200" spc="-4" dirty="0">
                <a:latin typeface="urw-din"/>
                <a:cs typeface="Century"/>
              </a:rPr>
              <a:t>bit </a:t>
            </a:r>
            <a:r>
              <a:rPr sz="1200" dirty="0">
                <a:latin typeface="urw-din"/>
                <a:cs typeface="Century"/>
              </a:rPr>
              <a:t>group is known </a:t>
            </a:r>
            <a:r>
              <a:rPr sz="1200" spc="-4" dirty="0">
                <a:latin typeface="urw-din"/>
                <a:cs typeface="Century"/>
              </a:rPr>
              <a:t>by</a:t>
            </a:r>
            <a:r>
              <a:rPr sz="1200" spc="-94" dirty="0">
                <a:latin typeface="urw-din"/>
                <a:cs typeface="Century"/>
              </a:rPr>
              <a:t> </a:t>
            </a:r>
            <a:r>
              <a:rPr sz="1200" spc="-23" dirty="0">
                <a:latin typeface="urw-din"/>
                <a:cs typeface="Century"/>
              </a:rPr>
              <a:t>OCTET.</a:t>
            </a:r>
            <a:endParaRPr sz="1200" dirty="0">
              <a:latin typeface="urw-din"/>
              <a:cs typeface="Century"/>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136422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51816" y="514350"/>
            <a:ext cx="4419600" cy="271741"/>
          </a:xfrm>
          <a:prstGeom prst="rect">
            <a:avLst/>
          </a:prstGeom>
        </p:spPr>
        <p:txBody>
          <a:bodyPr spcFirstLastPara="1" vert="horz" wrap="square" lIns="0" tIns="9525" rIns="0" bIns="0" rtlCol="0" anchor="ctr" anchorCtr="0">
            <a:spAutoFit/>
          </a:bodyPr>
          <a:lstStyle/>
          <a:p>
            <a:pPr marL="9525">
              <a:spcBef>
                <a:spcPts val="75"/>
              </a:spcBef>
            </a:pPr>
            <a:r>
              <a:rPr sz="1800" spc="-75" dirty="0">
                <a:solidFill>
                  <a:srgbClr val="002060"/>
                </a:solidFill>
                <a:latin typeface="urw-din"/>
              </a:rPr>
              <a:t>Various </a:t>
            </a:r>
            <a:r>
              <a:rPr sz="1800" spc="-23" dirty="0">
                <a:solidFill>
                  <a:srgbClr val="002060"/>
                </a:solidFill>
                <a:latin typeface="urw-din"/>
              </a:rPr>
              <a:t>IP</a:t>
            </a:r>
            <a:r>
              <a:rPr sz="1800" spc="-172" dirty="0">
                <a:solidFill>
                  <a:srgbClr val="002060"/>
                </a:solidFill>
                <a:latin typeface="urw-din"/>
              </a:rPr>
              <a:t> </a:t>
            </a:r>
            <a:r>
              <a:rPr sz="1800" spc="-34" dirty="0">
                <a:solidFill>
                  <a:srgbClr val="002060"/>
                </a:solidFill>
                <a:latin typeface="urw-din"/>
              </a:rPr>
              <a:t>classes</a:t>
            </a:r>
            <a:endParaRPr sz="1800" b="1" dirty="0">
              <a:solidFill>
                <a:srgbClr val="002060"/>
              </a:solidFill>
              <a:latin typeface="urw-din"/>
            </a:endParaRPr>
          </a:p>
        </p:txBody>
      </p:sp>
      <p:sp>
        <p:nvSpPr>
          <p:cNvPr id="3" name="object 3"/>
          <p:cNvSpPr txBox="1"/>
          <p:nvPr/>
        </p:nvSpPr>
        <p:spPr>
          <a:xfrm>
            <a:off x="551816" y="971550"/>
            <a:ext cx="8442555" cy="1997022"/>
          </a:xfrm>
          <a:prstGeom prst="rect">
            <a:avLst/>
          </a:prstGeom>
        </p:spPr>
        <p:txBody>
          <a:bodyPr vert="horz" wrap="square" lIns="0" tIns="29528" rIns="0" bIns="0" rtlCol="0">
            <a:spAutoFit/>
          </a:bodyPr>
          <a:lstStyle/>
          <a:p>
            <a:pPr marL="9525">
              <a:spcBef>
                <a:spcPts val="233"/>
              </a:spcBef>
            </a:pPr>
            <a:r>
              <a:rPr spc="-4" dirty="0">
                <a:solidFill>
                  <a:schemeClr val="tx1"/>
                </a:solidFill>
                <a:latin typeface="urw-din"/>
                <a:cs typeface="Century"/>
              </a:rPr>
              <a:t>IP </a:t>
            </a:r>
            <a:r>
              <a:rPr dirty="0">
                <a:solidFill>
                  <a:schemeClr val="tx1"/>
                </a:solidFill>
                <a:latin typeface="urw-din"/>
                <a:cs typeface="Century"/>
              </a:rPr>
              <a:t>has five different classes </a:t>
            </a:r>
            <a:r>
              <a:rPr spc="-4" dirty="0">
                <a:solidFill>
                  <a:schemeClr val="tx1"/>
                </a:solidFill>
                <a:latin typeface="urw-din"/>
                <a:cs typeface="Century"/>
              </a:rPr>
              <a:t>differentiated by</a:t>
            </a:r>
            <a:r>
              <a:rPr spc="-150" dirty="0">
                <a:solidFill>
                  <a:schemeClr val="tx1"/>
                </a:solidFill>
                <a:latin typeface="urw-din"/>
                <a:cs typeface="Century"/>
              </a:rPr>
              <a:t> </a:t>
            </a:r>
            <a:r>
              <a:rPr dirty="0">
                <a:solidFill>
                  <a:schemeClr val="tx1"/>
                </a:solidFill>
                <a:latin typeface="urw-din"/>
                <a:cs typeface="Century"/>
              </a:rPr>
              <a:t>characteristics.</a:t>
            </a:r>
          </a:p>
          <a:p>
            <a:pPr marL="228594" indent="-137633">
              <a:spcBef>
                <a:spcPts val="143"/>
              </a:spcBef>
              <a:buClr>
                <a:srgbClr val="E38312"/>
              </a:buClr>
              <a:buFont typeface="Calibri"/>
              <a:buChar char="◦"/>
              <a:tabLst>
                <a:tab pos="229070" algn="l"/>
              </a:tabLst>
            </a:pPr>
            <a:r>
              <a:rPr spc="-8" dirty="0">
                <a:solidFill>
                  <a:schemeClr val="tx1"/>
                </a:solidFill>
                <a:latin typeface="urw-din"/>
                <a:cs typeface="Century"/>
              </a:rPr>
              <a:t>Class-A </a:t>
            </a:r>
            <a:r>
              <a:rPr dirty="0">
                <a:solidFill>
                  <a:schemeClr val="tx1"/>
                </a:solidFill>
                <a:latin typeface="urw-din"/>
                <a:cs typeface="Century"/>
              </a:rPr>
              <a:t>ranges from 0 </a:t>
            </a:r>
            <a:r>
              <a:rPr spc="-4" dirty="0">
                <a:solidFill>
                  <a:schemeClr val="tx1"/>
                </a:solidFill>
                <a:latin typeface="urw-din"/>
                <a:cs typeface="Century"/>
              </a:rPr>
              <a:t>to</a:t>
            </a:r>
            <a:r>
              <a:rPr spc="-79" dirty="0">
                <a:solidFill>
                  <a:schemeClr val="tx1"/>
                </a:solidFill>
                <a:latin typeface="urw-din"/>
                <a:cs typeface="Century"/>
              </a:rPr>
              <a:t> </a:t>
            </a:r>
            <a:r>
              <a:rPr spc="-4" dirty="0">
                <a:solidFill>
                  <a:schemeClr val="tx1"/>
                </a:solidFill>
                <a:latin typeface="urw-din"/>
                <a:cs typeface="Century"/>
              </a:rPr>
              <a:t>127</a:t>
            </a:r>
            <a:endParaRPr dirty="0">
              <a:solidFill>
                <a:schemeClr val="tx1"/>
              </a:solidFill>
              <a:latin typeface="urw-din"/>
              <a:cs typeface="Century"/>
            </a:endParaRPr>
          </a:p>
          <a:p>
            <a:pPr marL="228594" indent="-137633">
              <a:spcBef>
                <a:spcPts val="288"/>
              </a:spcBef>
              <a:buClr>
                <a:srgbClr val="E38312"/>
              </a:buClr>
              <a:buFont typeface="Calibri"/>
              <a:buChar char="◦"/>
              <a:tabLst>
                <a:tab pos="229070" algn="l"/>
              </a:tabLst>
            </a:pPr>
            <a:r>
              <a:rPr spc="-8" dirty="0">
                <a:solidFill>
                  <a:schemeClr val="tx1"/>
                </a:solidFill>
                <a:latin typeface="urw-din"/>
                <a:cs typeface="Century"/>
              </a:rPr>
              <a:t>Class-B </a:t>
            </a:r>
            <a:r>
              <a:rPr dirty="0">
                <a:solidFill>
                  <a:schemeClr val="tx1"/>
                </a:solidFill>
                <a:latin typeface="urw-din"/>
                <a:cs typeface="Century"/>
              </a:rPr>
              <a:t>ranges from </a:t>
            </a:r>
            <a:r>
              <a:rPr spc="-4" dirty="0">
                <a:solidFill>
                  <a:schemeClr val="tx1"/>
                </a:solidFill>
                <a:latin typeface="urw-din"/>
                <a:cs typeface="Century"/>
              </a:rPr>
              <a:t>128 to</a:t>
            </a:r>
            <a:r>
              <a:rPr spc="-26" dirty="0">
                <a:solidFill>
                  <a:schemeClr val="tx1"/>
                </a:solidFill>
                <a:latin typeface="urw-din"/>
                <a:cs typeface="Century"/>
              </a:rPr>
              <a:t> </a:t>
            </a:r>
            <a:r>
              <a:rPr spc="-8" dirty="0">
                <a:solidFill>
                  <a:schemeClr val="tx1"/>
                </a:solidFill>
                <a:latin typeface="urw-din"/>
                <a:cs typeface="Century"/>
              </a:rPr>
              <a:t>191</a:t>
            </a:r>
            <a:endParaRPr dirty="0">
              <a:solidFill>
                <a:schemeClr val="tx1"/>
              </a:solidFill>
              <a:latin typeface="urw-din"/>
              <a:cs typeface="Century"/>
            </a:endParaRPr>
          </a:p>
          <a:p>
            <a:pPr marL="228594" indent="-137633">
              <a:spcBef>
                <a:spcPts val="289"/>
              </a:spcBef>
              <a:buClr>
                <a:srgbClr val="E38312"/>
              </a:buClr>
              <a:buFont typeface="Calibri"/>
              <a:buChar char="◦"/>
              <a:tabLst>
                <a:tab pos="229070" algn="l"/>
              </a:tabLst>
            </a:pPr>
            <a:r>
              <a:rPr spc="-8" dirty="0">
                <a:solidFill>
                  <a:schemeClr val="tx1"/>
                </a:solidFill>
                <a:latin typeface="urw-din"/>
                <a:cs typeface="Century"/>
              </a:rPr>
              <a:t>Class-C </a:t>
            </a:r>
            <a:r>
              <a:rPr dirty="0">
                <a:solidFill>
                  <a:schemeClr val="tx1"/>
                </a:solidFill>
                <a:latin typeface="urw-din"/>
                <a:cs typeface="Century"/>
              </a:rPr>
              <a:t>ranges from </a:t>
            </a:r>
            <a:r>
              <a:rPr spc="-4" dirty="0">
                <a:solidFill>
                  <a:schemeClr val="tx1"/>
                </a:solidFill>
                <a:latin typeface="urw-din"/>
                <a:cs typeface="Century"/>
              </a:rPr>
              <a:t>192 to</a:t>
            </a:r>
            <a:r>
              <a:rPr spc="-26" dirty="0">
                <a:solidFill>
                  <a:schemeClr val="tx1"/>
                </a:solidFill>
                <a:latin typeface="urw-din"/>
                <a:cs typeface="Century"/>
              </a:rPr>
              <a:t> </a:t>
            </a:r>
            <a:r>
              <a:rPr spc="-8" dirty="0">
                <a:solidFill>
                  <a:schemeClr val="tx1"/>
                </a:solidFill>
                <a:latin typeface="urw-din"/>
                <a:cs typeface="Century"/>
              </a:rPr>
              <a:t>223</a:t>
            </a:r>
            <a:endParaRPr dirty="0">
              <a:solidFill>
                <a:schemeClr val="tx1"/>
              </a:solidFill>
              <a:latin typeface="urw-din"/>
              <a:cs typeface="Century"/>
            </a:endParaRPr>
          </a:p>
          <a:p>
            <a:pPr marL="228594" indent="-137633">
              <a:spcBef>
                <a:spcPts val="288"/>
              </a:spcBef>
              <a:buClr>
                <a:srgbClr val="E38312"/>
              </a:buClr>
              <a:buFont typeface="Calibri"/>
              <a:buChar char="◦"/>
              <a:tabLst>
                <a:tab pos="229070" algn="l"/>
              </a:tabLst>
            </a:pPr>
            <a:r>
              <a:rPr spc="-8" dirty="0">
                <a:solidFill>
                  <a:schemeClr val="tx1"/>
                </a:solidFill>
                <a:latin typeface="urw-din"/>
                <a:cs typeface="Century"/>
              </a:rPr>
              <a:t>Class-D </a:t>
            </a:r>
            <a:r>
              <a:rPr dirty="0">
                <a:solidFill>
                  <a:schemeClr val="tx1"/>
                </a:solidFill>
                <a:latin typeface="urw-din"/>
                <a:cs typeface="Century"/>
              </a:rPr>
              <a:t>ranges from </a:t>
            </a:r>
            <a:r>
              <a:rPr spc="-4" dirty="0">
                <a:solidFill>
                  <a:schemeClr val="tx1"/>
                </a:solidFill>
                <a:latin typeface="urw-din"/>
                <a:cs typeface="Century"/>
              </a:rPr>
              <a:t>224 to</a:t>
            </a:r>
            <a:r>
              <a:rPr spc="-30" dirty="0">
                <a:solidFill>
                  <a:schemeClr val="tx1"/>
                </a:solidFill>
                <a:latin typeface="urw-din"/>
                <a:cs typeface="Century"/>
              </a:rPr>
              <a:t> </a:t>
            </a:r>
            <a:r>
              <a:rPr spc="-8" dirty="0">
                <a:solidFill>
                  <a:schemeClr val="tx1"/>
                </a:solidFill>
                <a:latin typeface="urw-din"/>
                <a:cs typeface="Century"/>
              </a:rPr>
              <a:t>239</a:t>
            </a:r>
            <a:endParaRPr dirty="0">
              <a:solidFill>
                <a:schemeClr val="tx1"/>
              </a:solidFill>
              <a:latin typeface="urw-din"/>
              <a:cs typeface="Century"/>
            </a:endParaRPr>
          </a:p>
          <a:p>
            <a:pPr marL="228594" indent="-137633">
              <a:spcBef>
                <a:spcPts val="285"/>
              </a:spcBef>
              <a:buClr>
                <a:srgbClr val="E38312"/>
              </a:buClr>
              <a:buFont typeface="Calibri"/>
              <a:buChar char="◦"/>
              <a:tabLst>
                <a:tab pos="229070" algn="l"/>
              </a:tabLst>
            </a:pPr>
            <a:r>
              <a:rPr spc="-8" dirty="0">
                <a:solidFill>
                  <a:schemeClr val="tx1"/>
                </a:solidFill>
                <a:latin typeface="urw-din"/>
                <a:cs typeface="Century"/>
              </a:rPr>
              <a:t>Class-E </a:t>
            </a:r>
            <a:r>
              <a:rPr dirty="0">
                <a:solidFill>
                  <a:schemeClr val="tx1"/>
                </a:solidFill>
                <a:latin typeface="urw-din"/>
                <a:cs typeface="Century"/>
              </a:rPr>
              <a:t>ranges from </a:t>
            </a:r>
            <a:r>
              <a:rPr spc="-4" dirty="0">
                <a:solidFill>
                  <a:schemeClr val="tx1"/>
                </a:solidFill>
                <a:latin typeface="urw-din"/>
                <a:cs typeface="Century"/>
              </a:rPr>
              <a:t>240 to</a:t>
            </a:r>
            <a:r>
              <a:rPr spc="-26" dirty="0">
                <a:solidFill>
                  <a:schemeClr val="tx1"/>
                </a:solidFill>
                <a:latin typeface="urw-din"/>
                <a:cs typeface="Century"/>
              </a:rPr>
              <a:t> </a:t>
            </a:r>
            <a:r>
              <a:rPr spc="-8" dirty="0">
                <a:solidFill>
                  <a:schemeClr val="tx1"/>
                </a:solidFill>
                <a:latin typeface="urw-din"/>
                <a:cs typeface="Century"/>
              </a:rPr>
              <a:t>255</a:t>
            </a:r>
            <a:endParaRPr dirty="0">
              <a:solidFill>
                <a:schemeClr val="tx1"/>
              </a:solidFill>
              <a:latin typeface="urw-din"/>
              <a:cs typeface="Century"/>
            </a:endParaRPr>
          </a:p>
          <a:p>
            <a:pPr marL="283362">
              <a:spcBef>
                <a:spcPts val="289"/>
              </a:spcBef>
              <a:tabLst>
                <a:tab pos="4560932" algn="l"/>
              </a:tabLst>
            </a:pPr>
            <a:r>
              <a:rPr dirty="0">
                <a:solidFill>
                  <a:schemeClr val="tx1"/>
                </a:solidFill>
                <a:latin typeface="urw-din"/>
                <a:cs typeface="Century"/>
              </a:rPr>
              <a:t>First Octet is </a:t>
            </a:r>
            <a:r>
              <a:rPr spc="-4" dirty="0">
                <a:solidFill>
                  <a:schemeClr val="tx1"/>
                </a:solidFill>
                <a:latin typeface="urw-din"/>
                <a:cs typeface="Century"/>
              </a:rPr>
              <a:t>defines the class </a:t>
            </a:r>
            <a:r>
              <a:rPr dirty="0">
                <a:solidFill>
                  <a:schemeClr val="tx1"/>
                </a:solidFill>
                <a:latin typeface="urw-din"/>
                <a:cs typeface="Century"/>
              </a:rPr>
              <a:t>of </a:t>
            </a:r>
            <a:r>
              <a:rPr spc="-4" dirty="0">
                <a:solidFill>
                  <a:schemeClr val="tx1"/>
                </a:solidFill>
                <a:latin typeface="urw-din"/>
                <a:cs typeface="Century"/>
              </a:rPr>
              <a:t>particular IP</a:t>
            </a:r>
            <a:r>
              <a:rPr spc="34" dirty="0">
                <a:solidFill>
                  <a:schemeClr val="tx1"/>
                </a:solidFill>
                <a:latin typeface="urw-din"/>
                <a:cs typeface="Century"/>
              </a:rPr>
              <a:t> </a:t>
            </a:r>
            <a:r>
              <a:rPr u="sng" dirty="0">
                <a:solidFill>
                  <a:schemeClr val="tx1"/>
                </a:solidFill>
                <a:uFill>
                  <a:solidFill>
                    <a:srgbClr val="404040"/>
                  </a:solidFill>
                </a:uFill>
                <a:latin typeface="urw-din"/>
                <a:cs typeface="Century"/>
              </a:rPr>
              <a:t>e.g.</a:t>
            </a:r>
            <a:r>
              <a:rPr spc="-8" dirty="0">
                <a:solidFill>
                  <a:schemeClr val="tx1"/>
                </a:solidFill>
                <a:latin typeface="urw-din"/>
                <a:cs typeface="Century"/>
              </a:rPr>
              <a:t> </a:t>
            </a:r>
            <a:r>
              <a:rPr dirty="0">
                <a:solidFill>
                  <a:schemeClr val="tx1"/>
                </a:solidFill>
                <a:latin typeface="urw-din"/>
                <a:cs typeface="Century"/>
              </a:rPr>
              <a:t>-</a:t>
            </a:r>
            <a:r>
              <a:rPr lang="en-US" dirty="0">
                <a:solidFill>
                  <a:schemeClr val="tx1"/>
                </a:solidFill>
                <a:latin typeface="urw-din"/>
                <a:cs typeface="Century"/>
              </a:rPr>
              <a:t> </a:t>
            </a:r>
            <a:r>
              <a:rPr spc="-11" dirty="0">
                <a:solidFill>
                  <a:schemeClr val="tx1"/>
                </a:solidFill>
                <a:latin typeface="urw-din"/>
                <a:cs typeface="Century"/>
              </a:rPr>
              <a:t>128.11.3.31 </a:t>
            </a:r>
            <a:r>
              <a:rPr dirty="0">
                <a:solidFill>
                  <a:schemeClr val="tx1"/>
                </a:solidFill>
                <a:latin typeface="urw-din"/>
                <a:cs typeface="Century"/>
              </a:rPr>
              <a:t>is follow in </a:t>
            </a:r>
            <a:r>
              <a:rPr spc="-4" dirty="0">
                <a:solidFill>
                  <a:schemeClr val="tx1"/>
                </a:solidFill>
                <a:latin typeface="urw-din"/>
                <a:cs typeface="Century"/>
              </a:rPr>
              <a:t>class</a:t>
            </a:r>
            <a:r>
              <a:rPr spc="-38" dirty="0">
                <a:solidFill>
                  <a:schemeClr val="tx1"/>
                </a:solidFill>
                <a:latin typeface="urw-din"/>
                <a:cs typeface="Century"/>
              </a:rPr>
              <a:t> </a:t>
            </a:r>
            <a:r>
              <a:rPr spc="-4" dirty="0">
                <a:solidFill>
                  <a:schemeClr val="tx1"/>
                </a:solidFill>
                <a:latin typeface="urw-din"/>
                <a:cs typeface="Century"/>
              </a:rPr>
              <a:t>–B</a:t>
            </a:r>
            <a:endParaRPr dirty="0">
              <a:solidFill>
                <a:schemeClr val="tx1"/>
              </a:solidFill>
              <a:latin typeface="urw-din"/>
              <a:cs typeface="Century"/>
            </a:endParaRPr>
          </a:p>
          <a:p>
            <a:pPr marL="283362">
              <a:spcBef>
                <a:spcPts val="289"/>
              </a:spcBef>
            </a:pPr>
            <a:r>
              <a:rPr spc="-4" dirty="0">
                <a:solidFill>
                  <a:schemeClr val="tx1"/>
                </a:solidFill>
                <a:latin typeface="urw-din"/>
                <a:cs typeface="Century"/>
              </a:rPr>
              <a:t>127.0.0.0 to 127.255.255.255 </a:t>
            </a:r>
            <a:r>
              <a:rPr dirty="0">
                <a:solidFill>
                  <a:schemeClr val="tx1"/>
                </a:solidFill>
                <a:latin typeface="urw-din"/>
                <a:cs typeface="Century"/>
              </a:rPr>
              <a:t>is a range of look </a:t>
            </a:r>
            <a:r>
              <a:rPr spc="-4" dirty="0">
                <a:solidFill>
                  <a:schemeClr val="tx1"/>
                </a:solidFill>
                <a:latin typeface="urw-din"/>
                <a:cs typeface="Century"/>
              </a:rPr>
              <a:t>back</a:t>
            </a:r>
            <a:r>
              <a:rPr spc="-11" dirty="0">
                <a:solidFill>
                  <a:schemeClr val="tx1"/>
                </a:solidFill>
                <a:latin typeface="urw-din"/>
                <a:cs typeface="Century"/>
              </a:rPr>
              <a:t> </a:t>
            </a:r>
            <a:r>
              <a:rPr spc="-60" dirty="0">
                <a:solidFill>
                  <a:schemeClr val="tx1"/>
                </a:solidFill>
                <a:latin typeface="urw-din"/>
                <a:cs typeface="Century"/>
              </a:rPr>
              <a:t>IP.</a:t>
            </a:r>
            <a:endParaRPr dirty="0">
              <a:solidFill>
                <a:schemeClr val="tx1"/>
              </a:solidFill>
              <a:latin typeface="urw-din"/>
              <a:cs typeface="Century"/>
            </a:endParaRPr>
          </a:p>
        </p:txBody>
      </p:sp>
      <p:sp>
        <p:nvSpPr>
          <p:cNvPr id="4"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19609345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3315" y="286035"/>
            <a:ext cx="8382000" cy="399629"/>
          </a:xfrm>
          <a:prstGeom prst="rect">
            <a:avLst/>
          </a:prstGeom>
        </p:spPr>
        <p:txBody>
          <a:bodyPr vert="horz" wrap="square" lIns="0" tIns="121444" rIns="0" bIns="0" rtlCol="0">
            <a:spAutoFit/>
          </a:bodyPr>
          <a:lstStyle/>
          <a:p>
            <a:pPr marL="97151">
              <a:spcBef>
                <a:spcPts val="956"/>
              </a:spcBef>
            </a:pPr>
            <a:r>
              <a:rPr sz="1800" b="1" dirty="0">
                <a:solidFill>
                  <a:srgbClr val="002060"/>
                </a:solidFill>
                <a:uFill>
                  <a:solidFill>
                    <a:srgbClr val="404040"/>
                  </a:solidFill>
                </a:uFill>
                <a:latin typeface="urw-din"/>
                <a:cs typeface="Century"/>
              </a:rPr>
              <a:t>Class-A</a:t>
            </a:r>
            <a:endParaRPr sz="1800" dirty="0">
              <a:solidFill>
                <a:srgbClr val="002060"/>
              </a:solidFill>
              <a:latin typeface="urw-din"/>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416" y="2309564"/>
            <a:ext cx="3905088" cy="2048123"/>
          </a:xfrm>
          <a:prstGeom prst="rect">
            <a:avLst/>
          </a:prstGeom>
        </p:spPr>
      </p:pic>
      <p:sp>
        <p:nvSpPr>
          <p:cNvPr id="6" name="Rectangle 5"/>
          <p:cNvSpPr/>
          <p:nvPr/>
        </p:nvSpPr>
        <p:spPr>
          <a:xfrm>
            <a:off x="203315" y="839740"/>
            <a:ext cx="8577188" cy="830997"/>
          </a:xfrm>
          <a:prstGeom prst="rect">
            <a:avLst/>
          </a:prstGeom>
        </p:spPr>
        <p:txBody>
          <a:bodyPr wrap="square">
            <a:spAutoFit/>
          </a:bodyPr>
          <a:lstStyle/>
          <a:p>
            <a:pPr algn="just"/>
            <a:r>
              <a:rPr lang="en-US" sz="1200" dirty="0">
                <a:latin typeface="Arial" panose="020B0604020202020204" pitchFamily="34" charset="0"/>
              </a:rPr>
              <a:t>Class A addresses only include IP starting from 1.x.x.x to 126.x.x.x only. The IP range 127.x.x.x is reserved for loopback IP addresses.</a:t>
            </a:r>
          </a:p>
          <a:p>
            <a:pPr algn="just"/>
            <a:r>
              <a:rPr lang="en-US" sz="1200" dirty="0">
                <a:latin typeface="Arial" panose="020B0604020202020204" pitchFamily="34" charset="0"/>
              </a:rPr>
              <a:t>The default subnet mask for Class A IP address is 255.0.0.0 which implies that Class A addressing can have 126 networks (2</a:t>
            </a:r>
            <a:r>
              <a:rPr lang="en-US" sz="1200" baseline="30000" dirty="0">
                <a:latin typeface="Arial" panose="020B0604020202020204" pitchFamily="34" charset="0"/>
              </a:rPr>
              <a:t>7</a:t>
            </a:r>
            <a:r>
              <a:rPr lang="en-US" sz="1200" dirty="0">
                <a:latin typeface="Arial" panose="020B0604020202020204" pitchFamily="34" charset="0"/>
              </a:rPr>
              <a:t>-2) and 16777214 hosts (2</a:t>
            </a:r>
            <a:r>
              <a:rPr lang="en-US" sz="1200" baseline="30000" dirty="0">
                <a:latin typeface="Arial" panose="020B0604020202020204" pitchFamily="34" charset="0"/>
              </a:rPr>
              <a:t>24</a:t>
            </a:r>
            <a:r>
              <a:rPr lang="en-US" sz="1200" dirty="0">
                <a:latin typeface="Arial" panose="020B0604020202020204" pitchFamily="34" charset="0"/>
              </a:rPr>
              <a:t>-2).</a:t>
            </a:r>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3889251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807" y="317442"/>
            <a:ext cx="8229601" cy="399629"/>
          </a:xfrm>
          <a:prstGeom prst="rect">
            <a:avLst/>
          </a:prstGeom>
        </p:spPr>
        <p:txBody>
          <a:bodyPr vert="horz" wrap="square" lIns="0" tIns="121444" rIns="0" bIns="0" rtlCol="0">
            <a:spAutoFit/>
          </a:bodyPr>
          <a:lstStyle/>
          <a:p>
            <a:pPr marL="97151">
              <a:spcBef>
                <a:spcPts val="956"/>
              </a:spcBef>
            </a:pPr>
            <a:r>
              <a:rPr sz="1800" b="1" dirty="0">
                <a:solidFill>
                  <a:srgbClr val="002060"/>
                </a:solidFill>
                <a:uFill>
                  <a:solidFill>
                    <a:srgbClr val="404040"/>
                  </a:solidFill>
                </a:uFill>
                <a:latin typeface="urw-din"/>
                <a:cs typeface="Century"/>
              </a:rPr>
              <a:t>Class</a:t>
            </a:r>
            <a:r>
              <a:rPr sz="1800" b="1" spc="-86" dirty="0">
                <a:solidFill>
                  <a:srgbClr val="002060"/>
                </a:solidFill>
                <a:uFill>
                  <a:solidFill>
                    <a:srgbClr val="404040"/>
                  </a:solidFill>
                </a:uFill>
                <a:latin typeface="urw-din"/>
                <a:cs typeface="Century"/>
              </a:rPr>
              <a:t> </a:t>
            </a:r>
            <a:r>
              <a:rPr sz="1800" b="1" spc="-4" dirty="0">
                <a:solidFill>
                  <a:srgbClr val="002060"/>
                </a:solidFill>
                <a:uFill>
                  <a:solidFill>
                    <a:srgbClr val="404040"/>
                  </a:solidFill>
                </a:uFill>
                <a:latin typeface="urw-din"/>
                <a:cs typeface="Century"/>
              </a:rPr>
              <a:t>B</a:t>
            </a:r>
            <a:endParaRPr sz="1800" dirty="0">
              <a:solidFill>
                <a:srgbClr val="002060"/>
              </a:solidFill>
              <a:latin typeface="urw-din"/>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257958"/>
            <a:ext cx="3777627" cy="1981273"/>
          </a:xfrm>
          <a:prstGeom prst="rect">
            <a:avLst/>
          </a:prstGeom>
        </p:spPr>
      </p:pic>
      <p:sp>
        <p:nvSpPr>
          <p:cNvPr id="4" name="Rectangle 3"/>
          <p:cNvSpPr/>
          <p:nvPr/>
        </p:nvSpPr>
        <p:spPr>
          <a:xfrm>
            <a:off x="229986" y="800007"/>
            <a:ext cx="8697191" cy="784830"/>
          </a:xfrm>
          <a:prstGeom prst="rect">
            <a:avLst/>
          </a:prstGeom>
        </p:spPr>
        <p:txBody>
          <a:bodyPr wrap="square">
            <a:spAutoFit/>
          </a:bodyPr>
          <a:lstStyle/>
          <a:p>
            <a:pPr algn="just"/>
            <a:r>
              <a:rPr lang="en-US" sz="1200" dirty="0">
                <a:latin typeface="Arial" panose="020B0604020202020204" pitchFamily="34" charset="0"/>
              </a:rPr>
              <a:t>Class B IP Addresses range from 128.0.x.x to 191.255.x.x. The default subnet mask for Class B is 255.255.x.x.</a:t>
            </a:r>
          </a:p>
          <a:p>
            <a:pPr algn="just"/>
            <a:r>
              <a:rPr lang="en-US" sz="1200" dirty="0">
                <a:latin typeface="Arial" panose="020B0604020202020204" pitchFamily="34" charset="0"/>
              </a:rPr>
              <a:t>Class B has 16384 (2</a:t>
            </a:r>
            <a:r>
              <a:rPr lang="en-US" sz="1200" baseline="30000" dirty="0">
                <a:latin typeface="Arial" panose="020B0604020202020204" pitchFamily="34" charset="0"/>
              </a:rPr>
              <a:t>14</a:t>
            </a:r>
            <a:r>
              <a:rPr lang="en-US" sz="1200" dirty="0">
                <a:latin typeface="Arial" panose="020B0604020202020204" pitchFamily="34" charset="0"/>
              </a:rPr>
              <a:t>) Network addresses and 65534 (2</a:t>
            </a:r>
            <a:r>
              <a:rPr lang="en-US" sz="1200" baseline="30000" dirty="0">
                <a:latin typeface="Arial" panose="020B0604020202020204" pitchFamily="34" charset="0"/>
              </a:rPr>
              <a:t>16</a:t>
            </a:r>
            <a:r>
              <a:rPr lang="en-US" sz="1200" dirty="0">
                <a:latin typeface="Arial" panose="020B0604020202020204" pitchFamily="34" charset="0"/>
              </a:rPr>
              <a:t>-2) Host addresses.</a:t>
            </a:r>
          </a:p>
          <a:p>
            <a:br>
              <a:rPr lang="en-US" sz="1050" dirty="0"/>
            </a:br>
            <a:endParaRPr lang="en-US" sz="1050" dirty="0"/>
          </a:p>
        </p:txBody>
      </p:sp>
      <p:sp>
        <p:nvSpPr>
          <p:cNvPr id="5" name="Rectangle 8"/>
          <p:cNvSpPr/>
          <p:nvPr/>
        </p:nvSpPr>
        <p:spPr>
          <a:xfrm>
            <a:off x="0" y="4701293"/>
            <a:ext cx="9193359" cy="442615"/>
          </a:xfrm>
          <a:custGeom>
            <a:avLst/>
            <a:gdLst>
              <a:gd name="connsiteX0" fmla="*/ 0 w 9144000"/>
              <a:gd name="connsiteY0" fmla="*/ 0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0 h 514350"/>
              <a:gd name="connsiteX0" fmla="*/ 0 w 9144000"/>
              <a:gd name="connsiteY0" fmla="*/ 100117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100117 h 514350"/>
              <a:gd name="connsiteX0" fmla="*/ 0 w 9144000"/>
              <a:gd name="connsiteY0" fmla="*/ 149647 h 563880"/>
              <a:gd name="connsiteX1" fmla="*/ 9144000 w 9144000"/>
              <a:gd name="connsiteY1" fmla="*/ 49530 h 563880"/>
              <a:gd name="connsiteX2" fmla="*/ 9144000 w 9144000"/>
              <a:gd name="connsiteY2" fmla="*/ 563880 h 563880"/>
              <a:gd name="connsiteX3" fmla="*/ 0 w 9144000"/>
              <a:gd name="connsiteY3" fmla="*/ 563880 h 563880"/>
              <a:gd name="connsiteX4" fmla="*/ 0 w 9144000"/>
              <a:gd name="connsiteY4" fmla="*/ 149647 h 563880"/>
              <a:gd name="connsiteX0" fmla="*/ 0 w 9144000"/>
              <a:gd name="connsiteY0" fmla="*/ 129774 h 544007"/>
              <a:gd name="connsiteX1" fmla="*/ 9144000 w 9144000"/>
              <a:gd name="connsiteY1" fmla="*/ 29657 h 544007"/>
              <a:gd name="connsiteX2" fmla="*/ 9144000 w 9144000"/>
              <a:gd name="connsiteY2" fmla="*/ 544007 h 544007"/>
              <a:gd name="connsiteX3" fmla="*/ 0 w 9144000"/>
              <a:gd name="connsiteY3" fmla="*/ 544007 h 544007"/>
              <a:gd name="connsiteX4" fmla="*/ 0 w 9144000"/>
              <a:gd name="connsiteY4" fmla="*/ 129774 h 544007"/>
              <a:gd name="connsiteX0" fmla="*/ 0 w 9144000"/>
              <a:gd name="connsiteY0" fmla="*/ 206909 h 514350"/>
              <a:gd name="connsiteX1" fmla="*/ 9144000 w 9144000"/>
              <a:gd name="connsiteY1" fmla="*/ 0 h 514350"/>
              <a:gd name="connsiteX2" fmla="*/ 9144000 w 9144000"/>
              <a:gd name="connsiteY2" fmla="*/ 514350 h 514350"/>
              <a:gd name="connsiteX3" fmla="*/ 0 w 9144000"/>
              <a:gd name="connsiteY3" fmla="*/ 514350 h 514350"/>
              <a:gd name="connsiteX4" fmla="*/ 0 w 9144000"/>
              <a:gd name="connsiteY4" fmla="*/ 206909 h 514350"/>
              <a:gd name="connsiteX0" fmla="*/ 0 w 9144000"/>
              <a:gd name="connsiteY0" fmla="*/ 212373 h 519814"/>
              <a:gd name="connsiteX1" fmla="*/ 9144000 w 9144000"/>
              <a:gd name="connsiteY1" fmla="*/ 5464 h 519814"/>
              <a:gd name="connsiteX2" fmla="*/ 9144000 w 9144000"/>
              <a:gd name="connsiteY2" fmla="*/ 519814 h 519814"/>
              <a:gd name="connsiteX3" fmla="*/ 0 w 9144000"/>
              <a:gd name="connsiteY3" fmla="*/ 519814 h 519814"/>
              <a:gd name="connsiteX4" fmla="*/ 0 w 9144000"/>
              <a:gd name="connsiteY4" fmla="*/ 212373 h 519814"/>
              <a:gd name="connsiteX0" fmla="*/ 0 w 9144000"/>
              <a:gd name="connsiteY0" fmla="*/ 233606 h 541047"/>
              <a:gd name="connsiteX1" fmla="*/ 9144000 w 9144000"/>
              <a:gd name="connsiteY1" fmla="*/ 26697 h 541047"/>
              <a:gd name="connsiteX2" fmla="*/ 9144000 w 9144000"/>
              <a:gd name="connsiteY2" fmla="*/ 541047 h 541047"/>
              <a:gd name="connsiteX3" fmla="*/ 0 w 9144000"/>
              <a:gd name="connsiteY3" fmla="*/ 541047 h 541047"/>
              <a:gd name="connsiteX4" fmla="*/ 0 w 9144000"/>
              <a:gd name="connsiteY4" fmla="*/ 233606 h 541047"/>
              <a:gd name="connsiteX0" fmla="*/ 0 w 9170697"/>
              <a:gd name="connsiteY0" fmla="*/ 165186 h 472627"/>
              <a:gd name="connsiteX1" fmla="*/ 9170697 w 9170697"/>
              <a:gd name="connsiteY1" fmla="*/ 151836 h 472627"/>
              <a:gd name="connsiteX2" fmla="*/ 9144000 w 9170697"/>
              <a:gd name="connsiteY2" fmla="*/ 472627 h 472627"/>
              <a:gd name="connsiteX3" fmla="*/ 0 w 9170697"/>
              <a:gd name="connsiteY3" fmla="*/ 472627 h 472627"/>
              <a:gd name="connsiteX4" fmla="*/ 0 w 9170697"/>
              <a:gd name="connsiteY4" fmla="*/ 165186 h 472627"/>
              <a:gd name="connsiteX0" fmla="*/ 0 w 9170697"/>
              <a:gd name="connsiteY0" fmla="*/ 213485 h 520926"/>
              <a:gd name="connsiteX1" fmla="*/ 9170697 w 9170697"/>
              <a:gd name="connsiteY1" fmla="*/ 200135 h 520926"/>
              <a:gd name="connsiteX2" fmla="*/ 9144000 w 9170697"/>
              <a:gd name="connsiteY2" fmla="*/ 520926 h 520926"/>
              <a:gd name="connsiteX3" fmla="*/ 0 w 9170697"/>
              <a:gd name="connsiteY3" fmla="*/ 520926 h 520926"/>
              <a:gd name="connsiteX4" fmla="*/ 0 w 9170697"/>
              <a:gd name="connsiteY4" fmla="*/ 213485 h 520926"/>
              <a:gd name="connsiteX0" fmla="*/ 0 w 9170697"/>
              <a:gd name="connsiteY0" fmla="*/ 232444 h 539885"/>
              <a:gd name="connsiteX1" fmla="*/ 9170697 w 9170697"/>
              <a:gd name="connsiteY1" fmla="*/ 219094 h 539885"/>
              <a:gd name="connsiteX2" fmla="*/ 9144000 w 9170697"/>
              <a:gd name="connsiteY2" fmla="*/ 539885 h 539885"/>
              <a:gd name="connsiteX3" fmla="*/ 0 w 9170697"/>
              <a:gd name="connsiteY3" fmla="*/ 539885 h 539885"/>
              <a:gd name="connsiteX4" fmla="*/ 0 w 9170697"/>
              <a:gd name="connsiteY4" fmla="*/ 232444 h 539885"/>
              <a:gd name="connsiteX0" fmla="*/ 0 w 9144000"/>
              <a:gd name="connsiteY0" fmla="*/ 223200 h 530641"/>
              <a:gd name="connsiteX1" fmla="*/ 9121461 w 9144000"/>
              <a:gd name="connsiteY1" fmla="*/ 232795 h 530641"/>
              <a:gd name="connsiteX2" fmla="*/ 9144000 w 9144000"/>
              <a:gd name="connsiteY2" fmla="*/ 530641 h 530641"/>
              <a:gd name="connsiteX3" fmla="*/ 0 w 9144000"/>
              <a:gd name="connsiteY3" fmla="*/ 530641 h 530641"/>
              <a:gd name="connsiteX4" fmla="*/ 0 w 9144000"/>
              <a:gd name="connsiteY4" fmla="*/ 223200 h 530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30641">
                <a:moveTo>
                  <a:pt x="0" y="223200"/>
                </a:moveTo>
                <a:cubicBezTo>
                  <a:pt x="2413927" y="-157245"/>
                  <a:pt x="7308236" y="19212"/>
                  <a:pt x="9121461" y="232795"/>
                </a:cubicBezTo>
                <a:lnTo>
                  <a:pt x="9144000" y="530641"/>
                </a:lnTo>
                <a:lnTo>
                  <a:pt x="0" y="530641"/>
                </a:lnTo>
                <a:lnTo>
                  <a:pt x="0" y="22320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958123" y="4795077"/>
            <a:ext cx="226344" cy="307777"/>
          </a:xfrm>
          <a:prstGeom prst="rect">
            <a:avLst/>
          </a:prstGeom>
        </p:spPr>
        <p:txBody>
          <a:bodyPr wrap="none">
            <a:spAutoFit/>
          </a:bodyPr>
          <a:lstStyle/>
          <a:p>
            <a:r>
              <a:rPr lang="en-US" dirty="0">
                <a:solidFill>
                  <a:schemeClr val="bg1"/>
                </a:solidFill>
                <a:latin typeface="Bahnschrift SemiCondensed" panose="020B0502040204020203" pitchFamily="34" charset="0"/>
                <a:cs typeface="Arial" panose="020B0604020202020204" pitchFamily="34" charset="0"/>
              </a:rPr>
              <a:t> </a:t>
            </a:r>
            <a:endParaRPr lang="en-US" dirty="0">
              <a:solidFill>
                <a:schemeClr val="bg1"/>
              </a:solidFill>
            </a:endParaRPr>
          </a:p>
        </p:txBody>
      </p:sp>
    </p:spTree>
    <p:extLst>
      <p:ext uri="{BB962C8B-B14F-4D97-AF65-F5344CB8AC3E}">
        <p14:creationId xmlns:p14="http://schemas.microsoft.com/office/powerpoint/2010/main" val="7287364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Theme1">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18CF3FB5-F929-4613-87F1-722AE537AA37}" vid="{41CB966F-5665-4C31-A8D6-6FB6FCA76174}"/>
    </a:ext>
  </a:extLst>
</a:theme>
</file>

<file path=ppt/theme/theme2.xml><?xml version="1.0" encoding="utf-8"?>
<a:theme xmlns:a="http://schemas.openxmlformats.org/drawingml/2006/main" name="1_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9691</TotalTime>
  <Words>9855</Words>
  <Application>Microsoft Office PowerPoint</Application>
  <PresentationFormat>On-screen Show (16:9)</PresentationFormat>
  <Paragraphs>1554</Paragraphs>
  <Slides>216</Slides>
  <Notes>51</Notes>
  <HiddenSlides>0</HiddenSlides>
  <MMClips>0</MMClips>
  <ScaleCrop>false</ScaleCrop>
  <HeadingPairs>
    <vt:vector size="8" baseType="variant">
      <vt:variant>
        <vt:lpstr>Fonts Used</vt:lpstr>
      </vt:variant>
      <vt:variant>
        <vt:i4>29</vt:i4>
      </vt:variant>
      <vt:variant>
        <vt:lpstr>Theme</vt:lpstr>
      </vt:variant>
      <vt:variant>
        <vt:i4>2</vt:i4>
      </vt:variant>
      <vt:variant>
        <vt:lpstr>Embedded OLE Servers</vt:lpstr>
      </vt:variant>
      <vt:variant>
        <vt:i4>1</vt:i4>
      </vt:variant>
      <vt:variant>
        <vt:lpstr>Slide Titles</vt:lpstr>
      </vt:variant>
      <vt:variant>
        <vt:i4>216</vt:i4>
      </vt:variant>
    </vt:vector>
  </HeadingPairs>
  <TitlesOfParts>
    <vt:vector size="248" baseType="lpstr">
      <vt:lpstr>MS PGothic</vt:lpstr>
      <vt:lpstr>Adobe Heiti Std R</vt:lpstr>
      <vt:lpstr>-apple-system</vt:lpstr>
      <vt:lpstr>Arial</vt:lpstr>
      <vt:lpstr>Arial</vt:lpstr>
      <vt:lpstr>Arial Black</vt:lpstr>
      <vt:lpstr>Bahnschrift</vt:lpstr>
      <vt:lpstr>Bahnschrift SemiCondensed</vt:lpstr>
      <vt:lpstr>Calibri</vt:lpstr>
      <vt:lpstr>erdana</vt:lpstr>
      <vt:lpstr>Georgia</vt:lpstr>
      <vt:lpstr>Helvetica</vt:lpstr>
      <vt:lpstr>Impact</vt:lpstr>
      <vt:lpstr>inter-bold</vt:lpstr>
      <vt:lpstr>inter-regular</vt:lpstr>
      <vt:lpstr>Montserrat</vt:lpstr>
      <vt:lpstr>Montserrat Light</vt:lpstr>
      <vt:lpstr>Open Sans</vt:lpstr>
      <vt:lpstr>Poppins</vt:lpstr>
      <vt:lpstr>roboto</vt:lpstr>
      <vt:lpstr>roboto</vt:lpstr>
      <vt:lpstr>Segoe UI</vt:lpstr>
      <vt:lpstr>Segoe UI Black</vt:lpstr>
      <vt:lpstr>Segoe UI Variable Display Semib</vt:lpstr>
      <vt:lpstr>Times</vt:lpstr>
      <vt:lpstr>Times New Roman</vt:lpstr>
      <vt:lpstr>urw-din</vt:lpstr>
      <vt:lpstr>Wingdings</vt:lpstr>
      <vt:lpstr>Wingdings 3</vt:lpstr>
      <vt:lpstr>Theme1</vt:lpstr>
      <vt:lpstr>1_Contents Slide Master</vt:lpstr>
      <vt:lpstr>Visio</vt:lpstr>
      <vt:lpstr>PowerPoint Presentation</vt:lpstr>
      <vt:lpstr>PowerPoint Presentation</vt:lpstr>
      <vt:lpstr>PowerPoint Presentation</vt:lpstr>
      <vt:lpstr>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vt:lpstr>
      <vt:lpstr>PowerPoint Presentation</vt:lpstr>
      <vt:lpstr>PowerPoint Presentation</vt:lpstr>
      <vt:lpstr>PowerPoint Presentation</vt:lpstr>
      <vt:lpstr>PowerPoint Presentation</vt:lpstr>
      <vt:lpstr>6.</vt:lpstr>
      <vt:lpstr>PowerPoint Presentation</vt:lpstr>
      <vt:lpstr>PowerPoint Presentation</vt:lpstr>
      <vt:lpstr>PowerPoint Presentation</vt:lpstr>
      <vt:lpstr>PowerPoint Presentation</vt:lpstr>
      <vt:lpstr>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Radio Waves</vt:lpstr>
      <vt:lpstr>PowerPoint Presentation</vt:lpstr>
      <vt:lpstr>Microwaves</vt:lpstr>
      <vt:lpstr>PowerPoint Presentation</vt:lpstr>
      <vt:lpstr>Infrared</vt:lpstr>
      <vt:lpstr>PowerPoint Presentation</vt:lpstr>
      <vt:lpstr>8.</vt:lpstr>
      <vt:lpstr>PowerPoint Presentation</vt:lpstr>
      <vt:lpstr>PowerPoint Presentation</vt:lpstr>
      <vt:lpstr>PowerPoint Presentation</vt:lpstr>
      <vt:lpstr>9.</vt:lpstr>
      <vt:lpstr>PowerPoint Presentation</vt:lpstr>
      <vt:lpstr>IP Addressing IPv4</vt:lpstr>
      <vt:lpstr>Various IP classes</vt:lpstr>
      <vt:lpstr>PowerPoint Presentation</vt:lpstr>
      <vt:lpstr>PowerPoint Presentation</vt:lpstr>
      <vt:lpstr>PowerPoint Presentation</vt:lpstr>
      <vt:lpstr>PowerPoint Presentation</vt:lpstr>
      <vt:lpstr>PowerPoint Presentation</vt:lpstr>
      <vt:lpstr>PowerPoint Presentation</vt:lpstr>
      <vt:lpstr>IP Addressing</vt:lpstr>
      <vt:lpstr>IP Addressing</vt:lpstr>
      <vt:lpstr>PowerPoint Presentation</vt:lpstr>
      <vt:lpstr>IP Address Classes</vt:lpstr>
      <vt:lpstr>PowerPoint Presentation</vt:lpstr>
      <vt:lpstr>PowerPoint Presentation</vt:lpstr>
      <vt:lpstr>PowerPoint Presentation</vt:lpstr>
      <vt:lpstr>PowerPoint Presentation</vt:lpstr>
      <vt:lpstr>IP Addressing IPv6</vt:lpstr>
      <vt:lpstr>PowerPoint Presentation</vt:lpstr>
      <vt:lpstr>10.</vt:lpstr>
      <vt:lpstr>PowerPoint Presentation</vt:lpstr>
      <vt:lpstr>PowerPoint Presentation</vt:lpstr>
      <vt:lpstr>MAC Address</vt:lpstr>
      <vt:lpstr>PowerPoint Presentation</vt:lpstr>
      <vt:lpstr>DHCP</vt:lpstr>
      <vt:lpstr>PowerPoint Presentation</vt:lpstr>
      <vt:lpstr>DHCP Interaction </vt:lpstr>
      <vt:lpstr>PowerPoint Presentation</vt:lpstr>
      <vt:lpstr>DNS</vt:lpstr>
      <vt:lpstr>PowerPoint Presentation</vt:lpstr>
      <vt:lpstr>11.</vt:lpstr>
      <vt:lpstr>WLAN</vt:lpstr>
      <vt:lpstr>PowerPoint Presentation</vt:lpstr>
      <vt:lpstr>WPAN</vt:lpstr>
      <vt:lpstr>PowerPoint Presentation</vt:lpstr>
      <vt:lpstr>12.</vt:lpstr>
      <vt:lpstr>INTRODUCTION</vt:lpstr>
      <vt:lpstr>OSI MODEL</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13.</vt:lpstr>
      <vt:lpstr>PowerPoint Presentation</vt:lpstr>
      <vt:lpstr>Network Access Layer</vt:lpstr>
      <vt:lpstr>Internet or Network Layer</vt:lpstr>
      <vt:lpstr>Transport Layer</vt:lpstr>
      <vt:lpstr>Application Layer</vt:lpstr>
      <vt:lpstr>14.</vt:lpstr>
      <vt:lpstr>PowerPoint Presentation</vt:lpstr>
      <vt:lpstr>PowerPoint Presentation</vt:lpstr>
      <vt:lpstr>PowerPoint Presentation</vt:lpstr>
      <vt:lpstr>15.</vt:lpstr>
      <vt:lpstr>Why We Use ARP?</vt:lpstr>
      <vt:lpstr>PowerPoint Presentation</vt:lpstr>
      <vt:lpstr>Why We Use RARP</vt:lpstr>
      <vt:lpstr>PowerPoint Presentation</vt:lpstr>
      <vt:lpstr>16.</vt:lpstr>
      <vt:lpstr>PowerPoint Presentation</vt:lpstr>
      <vt:lpstr>PowerPoint Presentation</vt:lpstr>
      <vt:lpstr>PowerPoint Presentation</vt:lpstr>
      <vt:lpstr>PowerPoint Presentation</vt:lpstr>
      <vt:lpstr>17.</vt:lpstr>
      <vt:lpstr>PROXY</vt:lpstr>
      <vt:lpstr>What is a VPN ?</vt:lpstr>
      <vt:lpstr>PowerPoint Presentation</vt:lpstr>
      <vt:lpstr>PowerPoint Presentation</vt:lpstr>
      <vt:lpstr>18.</vt:lpstr>
      <vt:lpstr>PowerPoint Presentation</vt:lpstr>
      <vt:lpstr>PowerPoint Presentation</vt:lpstr>
      <vt:lpstr>PowerPoint Presentation</vt:lpstr>
      <vt:lpstr>PowerPoint Presentation</vt:lpstr>
      <vt:lpstr>REQUEST</vt:lpstr>
      <vt:lpstr>SERVICE</vt:lpstr>
      <vt:lpstr>PowerPoint Presentation</vt:lpstr>
      <vt:lpstr>PowerPoint Presentation</vt:lpstr>
      <vt:lpstr>PowerPoint Presentation</vt:lpstr>
      <vt:lpstr>PowerPoint Presentation</vt:lpstr>
      <vt:lpstr>PowerPoint Presentation</vt:lpstr>
      <vt:lpstr>WHAT IS A DATA CENTER</vt:lpstr>
      <vt:lpstr>DATA CENTER COMPONENTS:  COOLING</vt:lpstr>
      <vt:lpstr>PowerPoint Presentation</vt:lpstr>
      <vt:lpstr>19.</vt:lpstr>
      <vt:lpstr>PowerPoint Presentation</vt:lpstr>
      <vt:lpstr>PowerPoint Presentation</vt:lpstr>
      <vt:lpstr>PowerPoint Presentation</vt:lpstr>
      <vt:lpstr>20.</vt:lpstr>
      <vt:lpstr>PowerPoint Presentation</vt:lpstr>
      <vt:lpstr>Network Address Translation (NAT)</vt:lpstr>
      <vt:lpstr>Network Address Translation (NAT)</vt:lpstr>
      <vt:lpstr>Basic Operation of NAT</vt:lpstr>
      <vt:lpstr>21.</vt:lpstr>
      <vt:lpstr>RAID : Redundant Array of Independent Disk</vt:lpstr>
      <vt:lpstr>RAID 1(Mirrored)</vt:lpstr>
      <vt:lpstr>PowerPoint Presentation</vt:lpstr>
      <vt:lpstr>PowerPoint Presentation</vt:lpstr>
      <vt:lpstr>PowerPoint Presentation</vt:lpstr>
      <vt:lpstr>PowerPoint Presentation</vt:lpstr>
      <vt:lpstr>PowerPoint Presentation</vt:lpstr>
      <vt:lpstr>22.</vt:lpstr>
      <vt:lpstr>PowerPoint Presentation</vt:lpstr>
      <vt:lpstr>23.</vt:lpstr>
      <vt:lpstr>Telnet Remote Config?</vt:lpstr>
      <vt:lpstr>24.</vt:lpstr>
      <vt:lpstr>PowerPoint Presentation</vt:lpstr>
      <vt:lpstr>25.</vt:lpstr>
      <vt:lpstr>PowerPoint Presentation</vt:lpstr>
      <vt:lpstr>26.</vt:lpstr>
      <vt:lpstr>PowerPoint Presentation</vt:lpstr>
      <vt:lpstr>27.</vt:lpstr>
      <vt:lpstr>PowerPoint Presentation</vt:lpstr>
      <vt:lpstr>28.</vt:lpstr>
      <vt:lpstr>PowerPoint Presentation</vt:lpstr>
      <vt:lpstr>29.</vt:lpstr>
      <vt:lpstr>PowerPoint Presentation</vt:lpstr>
      <vt:lpstr>30.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Adarsh</dc:creator>
  <cp:lastModifiedBy>yashraj devrat</cp:lastModifiedBy>
  <cp:revision>593</cp:revision>
  <dcterms:created xsi:type="dcterms:W3CDTF">2020-05-08T04:21:40Z</dcterms:created>
  <dcterms:modified xsi:type="dcterms:W3CDTF">2023-09-19T01:21:21Z</dcterms:modified>
</cp:coreProperties>
</file>